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Default Extension="mp4" ContentType="video/mp4"/>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2" r:id="rId14"/>
    <p:sldId id="273" r:id="rId15"/>
    <p:sldId id="274" r:id="rId16"/>
    <p:sldId id="275" r:id="rId17"/>
    <p:sldId id="283" r:id="rId18"/>
    <p:sldId id="279" r:id="rId19"/>
    <p:sldId id="280" r:id="rId20"/>
    <p:sldId id="282" r:id="rId21"/>
    <p:sldId id="281"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26" autoAdjust="0"/>
    <p:restoredTop sz="89223" autoAdjust="0"/>
  </p:normalViewPr>
  <p:slideViewPr>
    <p:cSldViewPr>
      <p:cViewPr varScale="1">
        <p:scale>
          <a:sx n="65" d="100"/>
          <a:sy n="65" d="100"/>
        </p:scale>
        <p:origin x="-153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33"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endParaRPr lang="en-IN" dirty="0"/>
          </a:p>
        </p:txBody>
      </p:sp>
      <p:sp>
        <p:nvSpPr>
          <p:cNvPr id="1048734"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fld id="{2DB30014-F471-4B7F-AF5C-7BE1C69231A7}" type="datetimeFigureOut">
              <a:rPr lang="en-US"/>
              <a:pPr/>
              <a:t>2/4/2021</a:t>
            </a:fld>
            <a:endParaRPr lang="en-IN" dirty="0"/>
          </a:p>
        </p:txBody>
      </p:sp>
      <p:sp>
        <p:nvSpPr>
          <p:cNvPr id="1048735"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dirty="0"/>
          </a:p>
        </p:txBody>
      </p:sp>
      <p:sp>
        <p:nvSpPr>
          <p:cNvPr id="1048736"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1048737"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endParaRPr lang="en-IN" dirty="0"/>
          </a:p>
        </p:txBody>
      </p:sp>
      <p:sp>
        <p:nvSpPr>
          <p:cNvPr id="1048738"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fld id="{FE5CAADD-566B-4699-90ED-ECCDCB4E22D6}" type="slidenum">
              <a:rPr lang="en-IN"/>
              <a:pPr/>
              <a:t>‹#›</a:t>
            </a:fld>
            <a:endParaRPr lang="en-IN"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Slide Image Placeholder 1"/>
          <p:cNvSpPr>
            <a:spLocks noGrp="1" noRot="1" noChangeAspect="1" noTextEdit="1"/>
          </p:cNvSpPr>
          <p:nvPr>
            <p:ph type="sldImg"/>
          </p:nvPr>
        </p:nvSpPr>
        <p:spPr bwMode="auto">
          <a:noFill/>
          <a:ln>
            <a:solidFill>
              <a:srgbClr val="000000"/>
            </a:solidFill>
            <a:miter lim="800000"/>
            <a:headEnd/>
            <a:tailEnd/>
          </a:ln>
        </p:spPr>
      </p:sp>
      <p:sp>
        <p:nvSpPr>
          <p:cNvPr id="10485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10485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pPr>
            <a:fld id="{1E040225-2A1C-4088-B404-EBE6FB1A28DF}" type="slidenum">
              <a:rPr lang="en-IN" smtClean="0"/>
              <a:pPr fontAlgn="base">
                <a:spcBef>
                  <a:spcPct val="0"/>
                </a:spcBef>
                <a:spcAft>
                  <a:spcPct val="0"/>
                </a:spcAft>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E5CAADD-566B-4699-90ED-ECCDCB4E22D6}" type="slidenum">
              <a:rPr lang="en-IN" smtClean="0"/>
              <a:pPr/>
              <a:t>2</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48583"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pPr>
            <a:endParaRPr lang="en-US" dirty="0">
              <a:latin typeface="+mn-lt"/>
              <a:cs typeface="+mn-cs"/>
            </a:endParaRPr>
          </a:p>
        </p:txBody>
      </p:sp>
      <p:sp>
        <p:nvSpPr>
          <p:cNvPr id="1048584"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fontAlgn="auto">
              <a:spcBef>
                <a:spcPts val="0"/>
              </a:spcBef>
              <a:spcAft>
                <a:spcPts val="0"/>
              </a:spcAft>
            </a:pPr>
            <a:endParaRPr lang="en-US" dirty="0">
              <a:latin typeface="+mn-lt"/>
              <a:cs typeface="+mn-cs"/>
            </a:endParaRPr>
          </a:p>
        </p:txBody>
      </p:sp>
      <p:sp>
        <p:nvSpPr>
          <p:cNvPr id="1048585"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1048586"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1048587" name="Rectangle 4"/>
          <p:cNvSpPr>
            <a:spLocks noGrp="1" noChangeArrowheads="1"/>
          </p:cNvSpPr>
          <p:nvPr>
            <p:ph type="dt" sz="half" idx="10"/>
          </p:nvPr>
        </p:nvSpPr>
        <p:spPr/>
        <p:txBody>
          <a:bodyPr/>
          <a:lstStyle/>
          <a:p>
            <a:fld id="{534ADFF7-D61D-4D6C-AF74-92F30265B338}" type="datetimeFigureOut">
              <a:rPr lang="en-US" smtClean="0"/>
              <a:pPr/>
              <a:t>2/4/2021</a:t>
            </a:fld>
            <a:endParaRPr lang="en-US" dirty="0"/>
          </a:p>
        </p:txBody>
      </p:sp>
      <p:sp>
        <p:nvSpPr>
          <p:cNvPr id="1048588" name="Rectangle 5"/>
          <p:cNvSpPr>
            <a:spLocks noGrp="1" noChangeArrowheads="1"/>
          </p:cNvSpPr>
          <p:nvPr>
            <p:ph type="ftr" sz="quarter" idx="11"/>
          </p:nvPr>
        </p:nvSpPr>
        <p:spPr>
          <a:xfrm>
            <a:off x="3124200" y="6243638"/>
            <a:ext cx="2895600" cy="457200"/>
          </a:xfrm>
        </p:spPr>
        <p:txBody>
          <a:bodyPr/>
          <a:lstStyle/>
          <a:p>
            <a:endParaRPr lang="en-US" dirty="0"/>
          </a:p>
        </p:txBody>
      </p:sp>
      <p:sp>
        <p:nvSpPr>
          <p:cNvPr id="1048589" name="Rectangle 6"/>
          <p:cNvSpPr>
            <a:spLocks noGrp="1" noChangeArrowheads="1"/>
          </p:cNvSpPr>
          <p:nvPr>
            <p:ph type="sldNum" sz="quarter" idx="12"/>
          </p:nvPr>
        </p:nvSpPr>
        <p:spPr/>
        <p:txBody>
          <a:bodyPr/>
          <a:lstStyle/>
          <a:p>
            <a:fld id="{4C713710-32C0-48C8-A7F1-7D3A176A1C34}" type="slidenum">
              <a:rPr lang="en-US" smtClean="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10" name="Title 1"/>
          <p:cNvSpPr>
            <a:spLocks noGrp="1"/>
          </p:cNvSpPr>
          <p:nvPr>
            <p:ph type="title"/>
          </p:nvPr>
        </p:nvSpPr>
        <p:spPr/>
        <p:txBody>
          <a:bodyPr/>
          <a:lstStyle/>
          <a:p>
            <a:r>
              <a:rPr lang="en-US"/>
              <a:t>Click to edit Master title style</a:t>
            </a:r>
          </a:p>
        </p:txBody>
      </p:sp>
      <p:sp>
        <p:nvSpPr>
          <p:cNvPr id="1048711"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2" name="Rectangle 4"/>
          <p:cNvSpPr>
            <a:spLocks noGrp="1" noChangeArrowheads="1"/>
          </p:cNvSpPr>
          <p:nvPr>
            <p:ph type="dt" sz="half" idx="10"/>
          </p:nvPr>
        </p:nvSpPr>
        <p:spPr/>
        <p:txBody>
          <a:bodyPr/>
          <a:lstStyle/>
          <a:p>
            <a:fld id="{3E4AAD52-83D6-491A-89D4-ABF9482E3CC5}" type="datetimeFigureOut">
              <a:rPr lang="en-US" smtClean="0"/>
              <a:pPr/>
              <a:t>2/4/2021</a:t>
            </a:fld>
            <a:endParaRPr lang="en-US" dirty="0"/>
          </a:p>
        </p:txBody>
      </p:sp>
      <p:sp>
        <p:nvSpPr>
          <p:cNvPr id="1048713" name="Rectangle 5"/>
          <p:cNvSpPr>
            <a:spLocks noGrp="1" noChangeArrowheads="1"/>
          </p:cNvSpPr>
          <p:nvPr>
            <p:ph type="ftr" sz="quarter" idx="11"/>
          </p:nvPr>
        </p:nvSpPr>
        <p:spPr/>
        <p:txBody>
          <a:bodyPr/>
          <a:lstStyle/>
          <a:p>
            <a:endParaRPr lang="en-US" dirty="0"/>
          </a:p>
        </p:txBody>
      </p:sp>
      <p:sp>
        <p:nvSpPr>
          <p:cNvPr id="1048714" name="Rectangle 6"/>
          <p:cNvSpPr>
            <a:spLocks noGrp="1" noChangeArrowheads="1"/>
          </p:cNvSpPr>
          <p:nvPr>
            <p:ph type="sldNum" sz="quarter" idx="12"/>
          </p:nvPr>
        </p:nvSpPr>
        <p:spPr/>
        <p:txBody>
          <a:bodyPr/>
          <a:lstStyle/>
          <a:p>
            <a:fld id="{4B0FE36C-33D6-49B6-8A7E-233157CD7AE0}" type="slidenum">
              <a:rPr lang="en-US" smtClean="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83"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1048684"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5" name="Rectangle 4"/>
          <p:cNvSpPr>
            <a:spLocks noGrp="1" noChangeArrowheads="1"/>
          </p:cNvSpPr>
          <p:nvPr>
            <p:ph type="dt" sz="half" idx="10"/>
          </p:nvPr>
        </p:nvSpPr>
        <p:spPr/>
        <p:txBody>
          <a:bodyPr/>
          <a:lstStyle/>
          <a:p>
            <a:fld id="{5EE192BA-FCAA-4E44-8A4F-59FBDC58AE3C}" type="datetimeFigureOut">
              <a:rPr lang="en-US" smtClean="0"/>
              <a:pPr/>
              <a:t>2/4/2021</a:t>
            </a:fld>
            <a:endParaRPr lang="en-US" dirty="0"/>
          </a:p>
        </p:txBody>
      </p:sp>
      <p:sp>
        <p:nvSpPr>
          <p:cNvPr id="1048686" name="Rectangle 5"/>
          <p:cNvSpPr>
            <a:spLocks noGrp="1" noChangeArrowheads="1"/>
          </p:cNvSpPr>
          <p:nvPr>
            <p:ph type="ftr" sz="quarter" idx="11"/>
          </p:nvPr>
        </p:nvSpPr>
        <p:spPr/>
        <p:txBody>
          <a:bodyPr/>
          <a:lstStyle/>
          <a:p>
            <a:endParaRPr lang="en-US" dirty="0"/>
          </a:p>
        </p:txBody>
      </p:sp>
      <p:sp>
        <p:nvSpPr>
          <p:cNvPr id="1048687" name="Rectangle 6"/>
          <p:cNvSpPr>
            <a:spLocks noGrp="1" noChangeArrowheads="1"/>
          </p:cNvSpPr>
          <p:nvPr>
            <p:ph type="sldNum" sz="quarter" idx="12"/>
          </p:nvPr>
        </p:nvSpPr>
        <p:spPr/>
        <p:txBody>
          <a:bodyPr/>
          <a:lstStyle/>
          <a:p>
            <a:fld id="{83108309-C21E-47A9-B375-CA409B543C5D}" type="slidenum">
              <a:rPr lang="en-US" smtClean="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1048705" name="Title 1"/>
          <p:cNvSpPr>
            <a:spLocks noGrp="1"/>
          </p:cNvSpPr>
          <p:nvPr>
            <p:ph type="title"/>
          </p:nvPr>
        </p:nvSpPr>
        <p:spPr>
          <a:xfrm>
            <a:off x="457200" y="277813"/>
            <a:ext cx="8229600" cy="1139825"/>
          </a:xfrm>
        </p:spPr>
        <p:txBody>
          <a:bodyPr/>
          <a:lstStyle/>
          <a:p>
            <a:r>
              <a:rPr lang="en-US"/>
              <a:t>Click to edit Master title style</a:t>
            </a:r>
          </a:p>
        </p:txBody>
      </p:sp>
      <p:sp>
        <p:nvSpPr>
          <p:cNvPr id="1048706" name="Table Placeholder 2"/>
          <p:cNvSpPr>
            <a:spLocks noGrp="1"/>
          </p:cNvSpPr>
          <p:nvPr>
            <p:ph type="tbl" idx="1"/>
          </p:nvPr>
        </p:nvSpPr>
        <p:spPr>
          <a:xfrm>
            <a:off x="457200" y="1600200"/>
            <a:ext cx="8229600" cy="4530725"/>
          </a:xfrm>
        </p:spPr>
        <p:txBody>
          <a:bodyPr/>
          <a:lstStyle/>
          <a:p>
            <a:pPr lvl="0"/>
            <a:r>
              <a:rPr lang="en-US" noProof="0" dirty="0"/>
              <a:t>Click icon to add table</a:t>
            </a:r>
          </a:p>
        </p:txBody>
      </p:sp>
      <p:sp>
        <p:nvSpPr>
          <p:cNvPr id="1048707" name="Rectangle 4"/>
          <p:cNvSpPr>
            <a:spLocks noGrp="1" noChangeArrowheads="1"/>
          </p:cNvSpPr>
          <p:nvPr>
            <p:ph type="dt" sz="half" idx="10"/>
          </p:nvPr>
        </p:nvSpPr>
        <p:spPr/>
        <p:txBody>
          <a:bodyPr/>
          <a:lstStyle/>
          <a:p>
            <a:fld id="{1AAB6BC8-1B1F-4564-9C52-9638C45C761E}" type="datetimeFigureOut">
              <a:rPr lang="en-US" smtClean="0"/>
              <a:pPr/>
              <a:t>2/4/2021</a:t>
            </a:fld>
            <a:endParaRPr lang="en-US" dirty="0"/>
          </a:p>
        </p:txBody>
      </p:sp>
      <p:sp>
        <p:nvSpPr>
          <p:cNvPr id="1048708" name="Rectangle 5"/>
          <p:cNvSpPr>
            <a:spLocks noGrp="1" noChangeArrowheads="1"/>
          </p:cNvSpPr>
          <p:nvPr>
            <p:ph type="ftr" sz="quarter" idx="11"/>
          </p:nvPr>
        </p:nvSpPr>
        <p:spPr/>
        <p:txBody>
          <a:bodyPr/>
          <a:lstStyle/>
          <a:p>
            <a:endParaRPr lang="en-US" dirty="0"/>
          </a:p>
        </p:txBody>
      </p:sp>
      <p:sp>
        <p:nvSpPr>
          <p:cNvPr id="1048709" name="Rectangle 6"/>
          <p:cNvSpPr>
            <a:spLocks noGrp="1" noChangeArrowheads="1"/>
          </p:cNvSpPr>
          <p:nvPr>
            <p:ph type="sldNum" sz="quarter" idx="12"/>
          </p:nvPr>
        </p:nvSpPr>
        <p:spPr/>
        <p:txBody>
          <a:bodyPr/>
          <a:lstStyle/>
          <a:p>
            <a:fld id="{5B778806-D5BA-4C71-B324-63F4C2977147}" type="slidenum">
              <a:rPr lang="en-US" smtClean="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1048676" name="Title 1"/>
          <p:cNvSpPr>
            <a:spLocks noGrp="1"/>
          </p:cNvSpPr>
          <p:nvPr>
            <p:ph type="title"/>
          </p:nvPr>
        </p:nvSpPr>
        <p:spPr>
          <a:xfrm>
            <a:off x="457200" y="277813"/>
            <a:ext cx="8229600" cy="1139825"/>
          </a:xfrm>
        </p:spPr>
        <p:txBody>
          <a:bodyPr/>
          <a:lstStyle/>
          <a:p>
            <a:r>
              <a:rPr lang="en-US"/>
              <a:t>Click to edit Master title style</a:t>
            </a:r>
          </a:p>
        </p:txBody>
      </p:sp>
      <p:sp>
        <p:nvSpPr>
          <p:cNvPr id="1048677"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8"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9"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0" name="Rectangle 4"/>
          <p:cNvSpPr>
            <a:spLocks noGrp="1" noChangeArrowheads="1"/>
          </p:cNvSpPr>
          <p:nvPr>
            <p:ph type="dt" sz="half" idx="10"/>
          </p:nvPr>
        </p:nvSpPr>
        <p:spPr/>
        <p:txBody>
          <a:bodyPr/>
          <a:lstStyle/>
          <a:p>
            <a:fld id="{1AAB6BC8-1B1F-4564-9C52-9638C45C761E}" type="datetimeFigureOut">
              <a:rPr lang="en-US" smtClean="0"/>
              <a:pPr/>
              <a:t>2/4/2021</a:t>
            </a:fld>
            <a:endParaRPr lang="en-US" dirty="0"/>
          </a:p>
        </p:txBody>
      </p:sp>
      <p:sp>
        <p:nvSpPr>
          <p:cNvPr id="1048681" name="Rectangle 5"/>
          <p:cNvSpPr>
            <a:spLocks noGrp="1" noChangeArrowheads="1"/>
          </p:cNvSpPr>
          <p:nvPr>
            <p:ph type="ftr" sz="quarter" idx="11"/>
          </p:nvPr>
        </p:nvSpPr>
        <p:spPr/>
        <p:txBody>
          <a:bodyPr/>
          <a:lstStyle/>
          <a:p>
            <a:endParaRPr lang="en-US" dirty="0"/>
          </a:p>
        </p:txBody>
      </p:sp>
      <p:sp>
        <p:nvSpPr>
          <p:cNvPr id="1048682" name="Rectangle 6"/>
          <p:cNvSpPr>
            <a:spLocks noGrp="1" noChangeArrowheads="1"/>
          </p:cNvSpPr>
          <p:nvPr>
            <p:ph type="sldNum" sz="quarter" idx="12"/>
          </p:nvPr>
        </p:nvSpPr>
        <p:spPr/>
        <p:txBody>
          <a:bodyPr/>
          <a:lstStyle/>
          <a:p>
            <a:fld id="{5B778806-D5BA-4C71-B324-63F4C2977147}" type="slidenum">
              <a:rPr lang="en-US" smtClean="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1048721" name="Title 1"/>
          <p:cNvSpPr>
            <a:spLocks noGrp="1"/>
          </p:cNvSpPr>
          <p:nvPr>
            <p:ph type="title"/>
          </p:nvPr>
        </p:nvSpPr>
        <p:spPr>
          <a:xfrm>
            <a:off x="457200" y="277813"/>
            <a:ext cx="8229600" cy="1139825"/>
          </a:xfrm>
        </p:spPr>
        <p:txBody>
          <a:bodyPr/>
          <a:lstStyle/>
          <a:p>
            <a:r>
              <a:rPr lang="en-US"/>
              <a:t>Click to edit Master title style</a:t>
            </a:r>
          </a:p>
        </p:txBody>
      </p:sp>
      <p:sp>
        <p:nvSpPr>
          <p:cNvPr id="1048722"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3" name="Chart Placeholder 3"/>
          <p:cNvSpPr>
            <a:spLocks noGrp="1"/>
          </p:cNvSpPr>
          <p:nvPr>
            <p:ph type="chart" sz="half" idx="2"/>
          </p:nvPr>
        </p:nvSpPr>
        <p:spPr>
          <a:xfrm>
            <a:off x="4648200" y="1600200"/>
            <a:ext cx="4038600" cy="4530725"/>
          </a:xfrm>
        </p:spPr>
        <p:txBody>
          <a:bodyPr/>
          <a:lstStyle/>
          <a:p>
            <a:pPr lvl="0"/>
            <a:r>
              <a:rPr lang="en-US" noProof="0" dirty="0"/>
              <a:t>Click icon to add chart</a:t>
            </a:r>
          </a:p>
        </p:txBody>
      </p:sp>
      <p:sp>
        <p:nvSpPr>
          <p:cNvPr id="1048724" name="Rectangle 4"/>
          <p:cNvSpPr>
            <a:spLocks noGrp="1" noChangeArrowheads="1"/>
          </p:cNvSpPr>
          <p:nvPr>
            <p:ph type="dt" sz="half" idx="10"/>
          </p:nvPr>
        </p:nvSpPr>
        <p:spPr/>
        <p:txBody>
          <a:bodyPr/>
          <a:lstStyle/>
          <a:p>
            <a:fld id="{1AAB6BC8-1B1F-4564-9C52-9638C45C761E}" type="datetimeFigureOut">
              <a:rPr lang="en-US" smtClean="0"/>
              <a:pPr/>
              <a:t>2/4/2021</a:t>
            </a:fld>
            <a:endParaRPr lang="en-US" dirty="0"/>
          </a:p>
        </p:txBody>
      </p:sp>
      <p:sp>
        <p:nvSpPr>
          <p:cNvPr id="1048725" name="Rectangle 5"/>
          <p:cNvSpPr>
            <a:spLocks noGrp="1" noChangeArrowheads="1"/>
          </p:cNvSpPr>
          <p:nvPr>
            <p:ph type="ftr" sz="quarter" idx="11"/>
          </p:nvPr>
        </p:nvSpPr>
        <p:spPr/>
        <p:txBody>
          <a:bodyPr/>
          <a:lstStyle/>
          <a:p>
            <a:endParaRPr lang="en-US" dirty="0"/>
          </a:p>
        </p:txBody>
      </p:sp>
      <p:sp>
        <p:nvSpPr>
          <p:cNvPr id="1048726" name="Rectangle 6"/>
          <p:cNvSpPr>
            <a:spLocks noGrp="1" noChangeArrowheads="1"/>
          </p:cNvSpPr>
          <p:nvPr>
            <p:ph type="sldNum" sz="quarter" idx="12"/>
          </p:nvPr>
        </p:nvSpPr>
        <p:spPr/>
        <p:txBody>
          <a:bodyPr/>
          <a:lstStyle/>
          <a:p>
            <a:fld id="{5B778806-D5BA-4C71-B324-63F4C2977147}" type="slidenum">
              <a:rPr lang="en-US" smtClean="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097153" name="Picture 8" descr="image001.png"/>
          <p:cNvPicPr>
            <a:picLocks noChangeAspect="1"/>
          </p:cNvPicPr>
          <p:nvPr/>
        </p:nvPicPr>
        <p:blipFill>
          <a:blip r:embed="rId2"/>
          <a:srcRect/>
          <a:stretch>
            <a:fillRect/>
          </a:stretch>
        </p:blipFill>
        <p:spPr bwMode="auto">
          <a:xfrm>
            <a:off x="8229600" y="228600"/>
            <a:ext cx="774700" cy="774700"/>
          </a:xfrm>
          <a:prstGeom prst="rect">
            <a:avLst/>
          </a:prstGeom>
          <a:noFill/>
          <a:ln w="9525">
            <a:noFill/>
            <a:miter lim="800000"/>
            <a:headEnd/>
            <a:tailEnd/>
          </a:ln>
        </p:spPr>
      </p:pic>
      <p:sp>
        <p:nvSpPr>
          <p:cNvPr id="1048596" name="Title 1"/>
          <p:cNvSpPr>
            <a:spLocks noGrp="1"/>
          </p:cNvSpPr>
          <p:nvPr>
            <p:ph type="title"/>
          </p:nvPr>
        </p:nvSpPr>
        <p:spPr/>
        <p:txBody>
          <a:bodyPr/>
          <a:lstStyle/>
          <a:p>
            <a:r>
              <a:rPr lang="en-US"/>
              <a:t>Click to edit Master title style</a:t>
            </a:r>
          </a:p>
        </p:txBody>
      </p:sp>
      <p:sp>
        <p:nvSpPr>
          <p:cNvPr id="1048597"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8" name="Rectangle 4"/>
          <p:cNvSpPr>
            <a:spLocks noGrp="1" noChangeArrowheads="1"/>
          </p:cNvSpPr>
          <p:nvPr>
            <p:ph type="dt" sz="half" idx="10"/>
          </p:nvPr>
        </p:nvSpPr>
        <p:spPr/>
        <p:txBody>
          <a:bodyPr/>
          <a:lstStyle/>
          <a:p>
            <a:fld id="{E372BF90-A4F2-4AFB-A219-8E3BF5C7B72A}" type="datetimeFigureOut">
              <a:rPr lang="en-US" smtClean="0"/>
              <a:pPr/>
              <a:t>2/4/2021</a:t>
            </a:fld>
            <a:endParaRPr lang="en-US" dirty="0"/>
          </a:p>
        </p:txBody>
      </p:sp>
      <p:sp>
        <p:nvSpPr>
          <p:cNvPr id="1048599" name="Rectangle 5"/>
          <p:cNvSpPr>
            <a:spLocks noGrp="1" noChangeArrowheads="1"/>
          </p:cNvSpPr>
          <p:nvPr>
            <p:ph type="ftr" sz="quarter" idx="11"/>
          </p:nvPr>
        </p:nvSpPr>
        <p:spPr/>
        <p:txBody>
          <a:bodyPr/>
          <a:lstStyle/>
          <a:p>
            <a:endParaRPr lang="en-US" dirty="0"/>
          </a:p>
        </p:txBody>
      </p:sp>
      <p:sp>
        <p:nvSpPr>
          <p:cNvPr id="1048600" name="Rectangle 6"/>
          <p:cNvSpPr>
            <a:spLocks noGrp="1" noChangeArrowheads="1"/>
          </p:cNvSpPr>
          <p:nvPr>
            <p:ph type="sldNum" sz="quarter" idx="12"/>
          </p:nvPr>
        </p:nvSpPr>
        <p:spPr/>
        <p:txBody>
          <a:bodyPr/>
          <a:lstStyle/>
          <a:p>
            <a:fld id="{0A88E12A-1AB4-4AD9-BD7A-4769356F570E}" type="slidenum">
              <a:rPr lang="en-US" smtClean="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64"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1048665"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048666" name="Rectangle 4"/>
          <p:cNvSpPr>
            <a:spLocks noGrp="1" noChangeArrowheads="1"/>
          </p:cNvSpPr>
          <p:nvPr>
            <p:ph type="dt" sz="half" idx="10"/>
          </p:nvPr>
        </p:nvSpPr>
        <p:spPr/>
        <p:txBody>
          <a:bodyPr/>
          <a:lstStyle/>
          <a:p>
            <a:fld id="{E548F426-8CAE-455D-B8F9-EE141D9583CE}" type="datetimeFigureOut">
              <a:rPr lang="en-US" smtClean="0"/>
              <a:pPr/>
              <a:t>2/4/2021</a:t>
            </a:fld>
            <a:endParaRPr lang="en-US" dirty="0"/>
          </a:p>
        </p:txBody>
      </p:sp>
      <p:sp>
        <p:nvSpPr>
          <p:cNvPr id="1048667" name="Rectangle 5"/>
          <p:cNvSpPr>
            <a:spLocks noGrp="1" noChangeArrowheads="1"/>
          </p:cNvSpPr>
          <p:nvPr>
            <p:ph type="ftr" sz="quarter" idx="11"/>
          </p:nvPr>
        </p:nvSpPr>
        <p:spPr/>
        <p:txBody>
          <a:bodyPr/>
          <a:lstStyle/>
          <a:p>
            <a:endParaRPr lang="en-US" dirty="0"/>
          </a:p>
        </p:txBody>
      </p:sp>
      <p:sp>
        <p:nvSpPr>
          <p:cNvPr id="1048668" name="Rectangle 6"/>
          <p:cNvSpPr>
            <a:spLocks noGrp="1" noChangeArrowheads="1"/>
          </p:cNvSpPr>
          <p:nvPr>
            <p:ph type="sldNum" sz="quarter" idx="12"/>
          </p:nvPr>
        </p:nvSpPr>
        <p:spPr/>
        <p:txBody>
          <a:bodyPr/>
          <a:lstStyle/>
          <a:p>
            <a:fld id="{F6533BD5-CA0D-4CC8-AE33-B4F33E77B2E0}" type="slidenum">
              <a:rPr lang="en-US" smtClean="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15" name="Title 1"/>
          <p:cNvSpPr>
            <a:spLocks noGrp="1"/>
          </p:cNvSpPr>
          <p:nvPr>
            <p:ph type="title"/>
          </p:nvPr>
        </p:nvSpPr>
        <p:spPr/>
        <p:txBody>
          <a:bodyPr/>
          <a:lstStyle/>
          <a:p>
            <a:r>
              <a:rPr lang="en-US"/>
              <a:t>Click to edit Master title style</a:t>
            </a:r>
          </a:p>
        </p:txBody>
      </p:sp>
      <p:sp>
        <p:nvSpPr>
          <p:cNvPr id="1048716"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7"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8" name="Rectangle 4"/>
          <p:cNvSpPr>
            <a:spLocks noGrp="1" noChangeArrowheads="1"/>
          </p:cNvSpPr>
          <p:nvPr>
            <p:ph type="dt" sz="half" idx="10"/>
          </p:nvPr>
        </p:nvSpPr>
        <p:spPr/>
        <p:txBody>
          <a:bodyPr/>
          <a:lstStyle/>
          <a:p>
            <a:fld id="{34A92C82-F00B-478F-B394-EDA654CDD0FE}" type="datetimeFigureOut">
              <a:rPr lang="en-US" smtClean="0"/>
              <a:pPr/>
              <a:t>2/4/2021</a:t>
            </a:fld>
            <a:endParaRPr lang="en-US" dirty="0"/>
          </a:p>
        </p:txBody>
      </p:sp>
      <p:sp>
        <p:nvSpPr>
          <p:cNvPr id="1048719" name="Rectangle 5"/>
          <p:cNvSpPr>
            <a:spLocks noGrp="1" noChangeArrowheads="1"/>
          </p:cNvSpPr>
          <p:nvPr>
            <p:ph type="ftr" sz="quarter" idx="11"/>
          </p:nvPr>
        </p:nvSpPr>
        <p:spPr/>
        <p:txBody>
          <a:bodyPr/>
          <a:lstStyle/>
          <a:p>
            <a:endParaRPr lang="en-US" dirty="0"/>
          </a:p>
        </p:txBody>
      </p:sp>
      <p:sp>
        <p:nvSpPr>
          <p:cNvPr id="1048720" name="Rectangle 6"/>
          <p:cNvSpPr>
            <a:spLocks noGrp="1" noChangeArrowheads="1"/>
          </p:cNvSpPr>
          <p:nvPr>
            <p:ph type="sldNum" sz="quarter" idx="12"/>
          </p:nvPr>
        </p:nvSpPr>
        <p:spPr/>
        <p:txBody>
          <a:bodyPr/>
          <a:lstStyle/>
          <a:p>
            <a:fld id="{D6DB31FB-8E8C-4AE6-B365-2E2E6D3C507A}" type="slidenum">
              <a:rPr lang="en-US" smtClean="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94" name="Title 1"/>
          <p:cNvSpPr>
            <a:spLocks noGrp="1"/>
          </p:cNvSpPr>
          <p:nvPr>
            <p:ph type="title"/>
          </p:nvPr>
        </p:nvSpPr>
        <p:spPr>
          <a:xfrm>
            <a:off x="457200" y="274638"/>
            <a:ext cx="8229600" cy="1143000"/>
          </a:xfrm>
        </p:spPr>
        <p:txBody>
          <a:bodyPr/>
          <a:lstStyle/>
          <a:p>
            <a:r>
              <a:rPr lang="en-US"/>
              <a:t>Click to edit Master title style</a:t>
            </a:r>
          </a:p>
        </p:txBody>
      </p:sp>
      <p:sp>
        <p:nvSpPr>
          <p:cNvPr id="1048695"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6"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7"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8"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9" name="Rectangle 4"/>
          <p:cNvSpPr>
            <a:spLocks noGrp="1" noChangeArrowheads="1"/>
          </p:cNvSpPr>
          <p:nvPr>
            <p:ph type="dt" sz="half" idx="10"/>
          </p:nvPr>
        </p:nvSpPr>
        <p:spPr/>
        <p:txBody>
          <a:bodyPr/>
          <a:lstStyle/>
          <a:p>
            <a:fld id="{A71D08DB-7ADE-4B82-B94E-1A96E6DDD415}" type="datetimeFigureOut">
              <a:rPr lang="en-US" smtClean="0"/>
              <a:pPr/>
              <a:t>2/4/2021</a:t>
            </a:fld>
            <a:endParaRPr lang="en-US" dirty="0"/>
          </a:p>
        </p:txBody>
      </p:sp>
      <p:sp>
        <p:nvSpPr>
          <p:cNvPr id="1048700" name="Rectangle 5"/>
          <p:cNvSpPr>
            <a:spLocks noGrp="1" noChangeArrowheads="1"/>
          </p:cNvSpPr>
          <p:nvPr>
            <p:ph type="ftr" sz="quarter" idx="11"/>
          </p:nvPr>
        </p:nvSpPr>
        <p:spPr/>
        <p:txBody>
          <a:bodyPr/>
          <a:lstStyle/>
          <a:p>
            <a:endParaRPr lang="en-US" dirty="0"/>
          </a:p>
        </p:txBody>
      </p:sp>
      <p:sp>
        <p:nvSpPr>
          <p:cNvPr id="1048701" name="Rectangle 6"/>
          <p:cNvSpPr>
            <a:spLocks noGrp="1" noChangeArrowheads="1"/>
          </p:cNvSpPr>
          <p:nvPr>
            <p:ph type="sldNum" sz="quarter" idx="12"/>
          </p:nvPr>
        </p:nvSpPr>
        <p:spPr/>
        <p:txBody>
          <a:bodyPr/>
          <a:lstStyle/>
          <a:p>
            <a:fld id="{FEDBC62D-1416-4E62-B418-338E4C6559CB}" type="slidenum">
              <a:rPr lang="en-US" smtClean="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72" name="Title 1"/>
          <p:cNvSpPr>
            <a:spLocks noGrp="1"/>
          </p:cNvSpPr>
          <p:nvPr>
            <p:ph type="title"/>
          </p:nvPr>
        </p:nvSpPr>
        <p:spPr/>
        <p:txBody>
          <a:bodyPr/>
          <a:lstStyle/>
          <a:p>
            <a:r>
              <a:rPr lang="en-US"/>
              <a:t>Click to edit Master title style</a:t>
            </a:r>
          </a:p>
        </p:txBody>
      </p:sp>
      <p:sp>
        <p:nvSpPr>
          <p:cNvPr id="1048673" name="Rectangle 4"/>
          <p:cNvSpPr>
            <a:spLocks noGrp="1" noChangeArrowheads="1"/>
          </p:cNvSpPr>
          <p:nvPr>
            <p:ph type="dt" sz="half" idx="10"/>
          </p:nvPr>
        </p:nvSpPr>
        <p:spPr/>
        <p:txBody>
          <a:bodyPr/>
          <a:lstStyle/>
          <a:p>
            <a:fld id="{0B10B966-63B2-4DDD-95D4-176AB24B23AD}" type="datetimeFigureOut">
              <a:rPr lang="en-US" smtClean="0"/>
              <a:pPr/>
              <a:t>2/4/2021</a:t>
            </a:fld>
            <a:endParaRPr lang="en-US" dirty="0"/>
          </a:p>
        </p:txBody>
      </p:sp>
      <p:sp>
        <p:nvSpPr>
          <p:cNvPr id="1048674" name="Rectangle 5"/>
          <p:cNvSpPr>
            <a:spLocks noGrp="1" noChangeArrowheads="1"/>
          </p:cNvSpPr>
          <p:nvPr>
            <p:ph type="ftr" sz="quarter" idx="11"/>
          </p:nvPr>
        </p:nvSpPr>
        <p:spPr/>
        <p:txBody>
          <a:bodyPr/>
          <a:lstStyle/>
          <a:p>
            <a:endParaRPr lang="en-US" dirty="0"/>
          </a:p>
        </p:txBody>
      </p:sp>
      <p:sp>
        <p:nvSpPr>
          <p:cNvPr id="1048675" name="Rectangle 6"/>
          <p:cNvSpPr>
            <a:spLocks noGrp="1" noChangeArrowheads="1"/>
          </p:cNvSpPr>
          <p:nvPr>
            <p:ph type="sldNum" sz="quarter" idx="12"/>
          </p:nvPr>
        </p:nvSpPr>
        <p:spPr/>
        <p:txBody>
          <a:bodyPr/>
          <a:lstStyle/>
          <a:p>
            <a:fld id="{458181EB-0A1F-4BD0-A9E8-F7F86B368BF8}" type="slidenum">
              <a:rPr lang="en-US" smtClean="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097160" name="Picture 8" descr="image001.png"/>
          <p:cNvPicPr>
            <a:picLocks noChangeAspect="1"/>
          </p:cNvPicPr>
          <p:nvPr/>
        </p:nvPicPr>
        <p:blipFill>
          <a:blip r:embed="rId2"/>
          <a:srcRect/>
          <a:stretch>
            <a:fillRect/>
          </a:stretch>
        </p:blipFill>
        <p:spPr bwMode="auto">
          <a:xfrm>
            <a:off x="8293100" y="76200"/>
            <a:ext cx="774700" cy="774700"/>
          </a:xfrm>
          <a:prstGeom prst="rect">
            <a:avLst/>
          </a:prstGeom>
          <a:noFill/>
          <a:ln w="9525">
            <a:noFill/>
            <a:miter lim="800000"/>
            <a:headEnd/>
            <a:tailEnd/>
          </a:ln>
        </p:spPr>
      </p:pic>
      <p:sp>
        <p:nvSpPr>
          <p:cNvPr id="1048702" name="Rectangle 4"/>
          <p:cNvSpPr>
            <a:spLocks noGrp="1" noChangeArrowheads="1"/>
          </p:cNvSpPr>
          <p:nvPr>
            <p:ph type="dt" sz="half" idx="10"/>
          </p:nvPr>
        </p:nvSpPr>
        <p:spPr/>
        <p:txBody>
          <a:bodyPr/>
          <a:lstStyle/>
          <a:p>
            <a:fld id="{4BD4062F-82C9-42E1-A576-05E75F5945D7}" type="datetimeFigureOut">
              <a:rPr lang="en-US" smtClean="0"/>
              <a:pPr/>
              <a:t>2/4/2021</a:t>
            </a:fld>
            <a:endParaRPr lang="en-US" dirty="0"/>
          </a:p>
        </p:txBody>
      </p:sp>
      <p:sp>
        <p:nvSpPr>
          <p:cNvPr id="1048703" name="Rectangle 5"/>
          <p:cNvSpPr>
            <a:spLocks noGrp="1" noChangeArrowheads="1"/>
          </p:cNvSpPr>
          <p:nvPr>
            <p:ph type="ftr" sz="quarter" idx="11"/>
          </p:nvPr>
        </p:nvSpPr>
        <p:spPr/>
        <p:txBody>
          <a:bodyPr/>
          <a:lstStyle/>
          <a:p>
            <a:endParaRPr lang="en-US" dirty="0"/>
          </a:p>
        </p:txBody>
      </p:sp>
      <p:sp>
        <p:nvSpPr>
          <p:cNvPr id="1048704" name="Rectangle 6"/>
          <p:cNvSpPr>
            <a:spLocks noGrp="1" noChangeArrowheads="1"/>
          </p:cNvSpPr>
          <p:nvPr>
            <p:ph type="sldNum" sz="quarter" idx="12"/>
          </p:nvPr>
        </p:nvSpPr>
        <p:spPr/>
        <p:txBody>
          <a:bodyPr/>
          <a:lstStyle/>
          <a:p>
            <a:fld id="{044B53C4-767E-4624-906B-74B4BDB6FA85}" type="slidenum">
              <a:rPr lang="en-US" smtClean="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27"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728"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9"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30" name="Rectangle 4"/>
          <p:cNvSpPr>
            <a:spLocks noGrp="1" noChangeArrowheads="1"/>
          </p:cNvSpPr>
          <p:nvPr>
            <p:ph type="dt" sz="half" idx="10"/>
          </p:nvPr>
        </p:nvSpPr>
        <p:spPr/>
        <p:txBody>
          <a:bodyPr/>
          <a:lstStyle/>
          <a:p>
            <a:fld id="{8E2387E9-4C71-413A-BD17-CB22219CCFAF}" type="datetimeFigureOut">
              <a:rPr lang="en-US" smtClean="0"/>
              <a:pPr/>
              <a:t>2/4/2021</a:t>
            </a:fld>
            <a:endParaRPr lang="en-US" dirty="0"/>
          </a:p>
        </p:txBody>
      </p:sp>
      <p:sp>
        <p:nvSpPr>
          <p:cNvPr id="1048731" name="Rectangle 5"/>
          <p:cNvSpPr>
            <a:spLocks noGrp="1" noChangeArrowheads="1"/>
          </p:cNvSpPr>
          <p:nvPr>
            <p:ph type="ftr" sz="quarter" idx="11"/>
          </p:nvPr>
        </p:nvSpPr>
        <p:spPr/>
        <p:txBody>
          <a:bodyPr/>
          <a:lstStyle/>
          <a:p>
            <a:endParaRPr lang="en-US" dirty="0"/>
          </a:p>
        </p:txBody>
      </p:sp>
      <p:sp>
        <p:nvSpPr>
          <p:cNvPr id="1048732" name="Rectangle 6"/>
          <p:cNvSpPr>
            <a:spLocks noGrp="1" noChangeArrowheads="1"/>
          </p:cNvSpPr>
          <p:nvPr>
            <p:ph type="sldNum" sz="quarter" idx="12"/>
          </p:nvPr>
        </p:nvSpPr>
        <p:spPr/>
        <p:txBody>
          <a:bodyPr/>
          <a:lstStyle/>
          <a:p>
            <a:fld id="{61FDE03A-D895-4831-A8AE-1CBFE43A1659}" type="slidenum">
              <a:rPr lang="en-US" smtClean="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88"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689"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1048690"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91" name="Rectangle 4"/>
          <p:cNvSpPr>
            <a:spLocks noGrp="1" noChangeArrowheads="1"/>
          </p:cNvSpPr>
          <p:nvPr>
            <p:ph type="dt" sz="half" idx="10"/>
          </p:nvPr>
        </p:nvSpPr>
        <p:spPr/>
        <p:txBody>
          <a:bodyPr/>
          <a:lstStyle/>
          <a:p>
            <a:fld id="{D54D34EB-8594-47B8-B5F6-3ECB8BF9D1DF}" type="datetimeFigureOut">
              <a:rPr lang="en-US" smtClean="0"/>
              <a:pPr/>
              <a:t>2/4/2021</a:t>
            </a:fld>
            <a:endParaRPr lang="en-US" dirty="0"/>
          </a:p>
        </p:txBody>
      </p:sp>
      <p:sp>
        <p:nvSpPr>
          <p:cNvPr id="1048692" name="Rectangle 5"/>
          <p:cNvSpPr>
            <a:spLocks noGrp="1" noChangeArrowheads="1"/>
          </p:cNvSpPr>
          <p:nvPr>
            <p:ph type="ftr" sz="quarter" idx="11"/>
          </p:nvPr>
        </p:nvSpPr>
        <p:spPr/>
        <p:txBody>
          <a:bodyPr/>
          <a:lstStyle/>
          <a:p>
            <a:endParaRPr lang="en-US" dirty="0"/>
          </a:p>
        </p:txBody>
      </p:sp>
      <p:sp>
        <p:nvSpPr>
          <p:cNvPr id="1048693" name="Rectangle 6"/>
          <p:cNvSpPr>
            <a:spLocks noGrp="1" noChangeArrowheads="1"/>
          </p:cNvSpPr>
          <p:nvPr>
            <p:ph type="sldNum" sz="quarter" idx="12"/>
          </p:nvPr>
        </p:nvSpPr>
        <p:spPr/>
        <p:txBody>
          <a:bodyPr/>
          <a:lstStyle/>
          <a:p>
            <a:fld id="{A209244D-0F08-446D-ACBB-0D361E70E332}" type="slidenum">
              <a:rPr lang="en-US" smtClean="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4857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4857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latin typeface="+mj-lt"/>
                <a:cs typeface="+mn-cs"/>
              </a:defRPr>
            </a:lvl1pPr>
          </a:lstStyle>
          <a:p>
            <a:fld id="{1AAB6BC8-1B1F-4564-9C52-9638C45C761E}" type="datetimeFigureOut">
              <a:rPr lang="en-US" smtClean="0"/>
              <a:pPr/>
              <a:t>2/4/2021</a:t>
            </a:fld>
            <a:endParaRPr lang="en-US" dirty="0"/>
          </a:p>
        </p:txBody>
      </p:sp>
      <p:sp>
        <p:nvSpPr>
          <p:cNvPr id="104857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latin typeface="+mj-lt"/>
                <a:cs typeface="+mn-cs"/>
              </a:defRPr>
            </a:lvl1pPr>
          </a:lstStyle>
          <a:p>
            <a:endParaRPr lang="en-US" dirty="0"/>
          </a:p>
        </p:txBody>
      </p:sp>
      <p:sp>
        <p:nvSpPr>
          <p:cNvPr id="104858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200">
                <a:latin typeface="+mj-lt"/>
                <a:cs typeface="+mn-cs"/>
              </a:defRPr>
            </a:lvl1pPr>
          </a:lstStyle>
          <a:p>
            <a:fld id="{5B778806-D5BA-4C71-B324-63F4C2977147}" type="slidenum">
              <a:rPr lang="en-US" smtClean="0"/>
              <a:pPr/>
              <a:t>‹#›</a:t>
            </a:fld>
            <a:endParaRPr lang="en-US" dirty="0"/>
          </a:p>
        </p:txBody>
      </p:sp>
      <p:sp>
        <p:nvSpPr>
          <p:cNvPr id="104858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fontAlgn="auto">
              <a:spcBef>
                <a:spcPts val="0"/>
              </a:spcBef>
              <a:spcAft>
                <a:spcPts val="0"/>
              </a:spcAft>
            </a:pPr>
            <a:endParaRPr lang="en-US" dirty="0">
              <a:latin typeface="+mn-lt"/>
              <a:cs typeface="+mn-cs"/>
            </a:endParaRPr>
          </a:p>
        </p:txBody>
      </p:sp>
      <p:sp>
        <p:nvSpPr>
          <p:cNvPr id="104858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fontAlgn="auto">
              <a:spcBef>
                <a:spcPts val="0"/>
              </a:spcBef>
              <a:spcAft>
                <a:spcPts val="0"/>
              </a:spcAft>
            </a:pPr>
            <a:endParaRPr lang="en-US" dirty="0">
              <a:latin typeface="+mn-lt"/>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media" Target="../media/media1.mp4"/><Relationship Id="rId2" Type="http://schemas.openxmlformats.org/officeDocument/2006/relationships/slideLayout" Target="../slideLayouts/slideLayout2.xml"/><Relationship Id="rId1" Type="http://schemas.openxmlformats.org/officeDocument/2006/relationships/video" Target="NULL" TargetMode="Externa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3"/>
          <p:cNvSpPr>
            <a:spLocks noGrp="1"/>
          </p:cNvSpPr>
          <p:nvPr>
            <p:ph type="ctrTitle"/>
          </p:nvPr>
        </p:nvSpPr>
        <p:spPr>
          <a:xfrm>
            <a:off x="762000" y="1295400"/>
            <a:ext cx="7623175" cy="1752600"/>
          </a:xfrm>
        </p:spPr>
        <p:txBody>
          <a:bodyPr/>
          <a:lstStyle/>
          <a:p>
            <a:pPr algn="ctr"/>
            <a:r>
              <a:rPr lang="en-IN" dirty="0">
                <a:effectLst>
                  <a:outerShdw blurRad="38100" dist="38100" dir="2700000" algn="tl">
                    <a:srgbClr val="000000">
                      <a:alpha val="43137"/>
                    </a:srgbClr>
                  </a:outerShdw>
                </a:effectLst>
              </a:rPr>
              <a:t>Driver’s </a:t>
            </a:r>
            <a:r>
              <a:rPr lang="en-IN" dirty="0" smtClean="0">
                <a:effectLst>
                  <a:outerShdw blurRad="38100" dist="38100" dir="2700000" algn="tl">
                    <a:srgbClr val="000000">
                      <a:alpha val="43137"/>
                    </a:srgbClr>
                  </a:outerShdw>
                </a:effectLst>
              </a:rPr>
              <a:t>Drowsiness System</a:t>
            </a:r>
            <a:endParaRPr lang="en-IN" dirty="0">
              <a:effectLst>
                <a:outerShdw blurRad="38100" dist="38100" dir="2700000" algn="tl">
                  <a:srgbClr val="000000">
                    <a:alpha val="43137"/>
                  </a:srgbClr>
                </a:outerShdw>
              </a:effectLst>
            </a:endParaRPr>
          </a:p>
        </p:txBody>
      </p:sp>
      <p:sp>
        <p:nvSpPr>
          <p:cNvPr id="1048591" name="Subtitle 4"/>
          <p:cNvSpPr>
            <a:spLocks noGrp="1"/>
          </p:cNvSpPr>
          <p:nvPr>
            <p:ph type="subTitle" idx="1"/>
          </p:nvPr>
        </p:nvSpPr>
        <p:spPr>
          <a:xfrm>
            <a:off x="685800" y="4038600"/>
            <a:ext cx="7848600" cy="1890712"/>
          </a:xfrm>
        </p:spPr>
        <p:txBody>
          <a:bodyPr>
            <a:normAutofit fontScale="90909" lnSpcReduction="10000"/>
          </a:bodyPr>
          <a:lstStyle/>
          <a:p>
            <a:pPr eaLnBrk="1" hangingPunct="1"/>
            <a:r>
              <a:rPr lang="en-US" sz="2000" b="1" dirty="0">
                <a:latin typeface="Times New Roman" pitchFamily="18" charset="0"/>
                <a:cs typeface="Times New Roman" pitchFamily="18" charset="0"/>
              </a:rPr>
              <a:t>Batch No: B-08			                      Project Guide:</a:t>
            </a:r>
          </a:p>
          <a:p>
            <a:r>
              <a:rPr lang="en-US" sz="1600" dirty="0">
                <a:latin typeface="Times New Roman" pitchFamily="18" charset="0"/>
                <a:cs typeface="Times New Roman" pitchFamily="18" charset="0"/>
              </a:rPr>
              <a:t>N. </a:t>
            </a:r>
            <a:r>
              <a:rPr lang="en-US" sz="1600" dirty="0" err="1">
                <a:latin typeface="Times New Roman" pitchFamily="18" charset="0"/>
                <a:cs typeface="Times New Roman" pitchFamily="18" charset="0"/>
              </a:rPr>
              <a:t>Pragathi</a:t>
            </a:r>
            <a:r>
              <a:rPr lang="en-US" sz="1600" dirty="0">
                <a:latin typeface="Times New Roman" pitchFamily="18" charset="0"/>
                <a:cs typeface="Times New Roman" pitchFamily="18" charset="0"/>
              </a:rPr>
              <a:t>	      	      (164G1A0568)                         Mr. M. </a:t>
            </a:r>
            <a:r>
              <a:rPr lang="en-US" sz="1600" dirty="0" err="1">
                <a:latin typeface="Times New Roman" pitchFamily="18" charset="0"/>
                <a:cs typeface="Times New Roman" pitchFamily="18" charset="0"/>
              </a:rPr>
              <a:t>Narasimhulu</a:t>
            </a:r>
            <a:r>
              <a:rPr lang="en-US" sz="1600" dirty="0">
                <a:latin typeface="Times New Roman" pitchFamily="18" charset="0"/>
                <a:cs typeface="Times New Roman" pitchFamily="18" charset="0"/>
              </a:rPr>
              <a:t>., </a:t>
            </a:r>
            <a:r>
              <a:rPr lang="en-US" sz="1100" dirty="0">
                <a:latin typeface="Times New Roman" pitchFamily="18" charset="0"/>
                <a:cs typeface="Times New Roman" pitchFamily="18" charset="0"/>
              </a:rPr>
              <a:t> </a:t>
            </a:r>
            <a:r>
              <a:rPr lang="en-US" sz="1100" smtClean="0">
                <a:latin typeface="Times New Roman" pitchFamily="18" charset="0"/>
                <a:cs typeface="Times New Roman" pitchFamily="18" charset="0"/>
              </a:rPr>
              <a:t>MTech</a:t>
            </a:r>
            <a:endParaRPr lang="en-US" sz="1300" baseline="-25000" dirty="0">
              <a:latin typeface="Times New Roman" pitchFamily="18" charset="0"/>
              <a:cs typeface="Times New Roman" pitchFamily="18" charset="0"/>
            </a:endParaRPr>
          </a:p>
          <a:p>
            <a:r>
              <a:rPr lang="en-US" sz="1600" dirty="0">
                <a:latin typeface="Times New Roman" pitchFamily="18" charset="0"/>
                <a:cs typeface="Times New Roman" pitchFamily="18" charset="0"/>
              </a:rPr>
              <a:t>K. Praneetha	      (164G1A0569)       	                      Assistant Professor.</a:t>
            </a:r>
          </a:p>
          <a:p>
            <a:r>
              <a:rPr lang="en-US" sz="1600" dirty="0">
                <a:latin typeface="Times New Roman" pitchFamily="18" charset="0"/>
                <a:cs typeface="Times New Roman" pitchFamily="18" charset="0"/>
              </a:rPr>
              <a:t>B. Raveena Sai                    (164G1A0578)		</a:t>
            </a:r>
          </a:p>
          <a:p>
            <a:r>
              <a:rPr lang="en-IN" sz="1600" dirty="0">
                <a:latin typeface="Times New Roman" pitchFamily="18" charset="0"/>
                <a:cs typeface="Times New Roman" pitchFamily="18" charset="0"/>
              </a:rPr>
              <a:t>Y. Sreedhar Jaswanth          (</a:t>
            </a:r>
            <a:r>
              <a:rPr lang="en-US" sz="1600" dirty="0">
                <a:latin typeface="Times New Roman" pitchFamily="18" charset="0"/>
                <a:cs typeface="Times New Roman" pitchFamily="18" charset="0"/>
              </a:rPr>
              <a:t>164G1A05A1</a:t>
            </a:r>
            <a:r>
              <a:rPr lang="en-IN" sz="1600" dirty="0">
                <a:latin typeface="Times New Roman" pitchFamily="18" charset="0"/>
                <a:cs typeface="Times New Roman" pitchFamily="18" charset="0"/>
              </a:rPr>
              <a:t>)</a:t>
            </a:r>
          </a:p>
          <a:p>
            <a:r>
              <a:rPr lang="en-IN" sz="1600" dirty="0">
                <a:latin typeface="Times New Roman" pitchFamily="18" charset="0"/>
                <a:cs typeface="Times New Roman" pitchFamily="18" charset="0"/>
              </a:rPr>
              <a:t>S. Vijay Kumar 	      (164G1A05B7) </a:t>
            </a:r>
          </a:p>
          <a:p>
            <a:r>
              <a:rPr lang="en-IN" sz="1600" dirty="0" err="1">
                <a:latin typeface="Times New Roman" pitchFamily="18" charset="0"/>
                <a:cs typeface="Times New Roman" pitchFamily="18" charset="0"/>
              </a:rPr>
              <a:t>GitHub</a:t>
            </a:r>
            <a:r>
              <a:rPr lang="en-IN" sz="1600" dirty="0">
                <a:latin typeface="Times New Roman" pitchFamily="18" charset="0"/>
                <a:cs typeface="Times New Roman" pitchFamily="18" charset="0"/>
              </a:rPr>
              <a:t> </a:t>
            </a:r>
            <a:r>
              <a:rPr lang="en-IN" sz="1600" dirty="0" err="1" smtClean="0">
                <a:latin typeface="Times New Roman" pitchFamily="18" charset="0"/>
                <a:cs typeface="Times New Roman" pitchFamily="18" charset="0"/>
              </a:rPr>
              <a:t>link:https</a:t>
            </a:r>
            <a:r>
              <a:rPr lang="en-IN" sz="1600" dirty="0" smtClean="0">
                <a:latin typeface="Times New Roman" pitchFamily="18" charset="0"/>
                <a:cs typeface="Times New Roman" pitchFamily="18" charset="0"/>
              </a:rPr>
              <a:t>://</a:t>
            </a:r>
            <a:r>
              <a:rPr lang="en-IN" sz="1600" dirty="0" err="1" smtClean="0">
                <a:latin typeface="Times New Roman" pitchFamily="18" charset="0"/>
                <a:cs typeface="Times New Roman" pitchFamily="18" charset="0"/>
              </a:rPr>
              <a:t>github.com</a:t>
            </a:r>
            <a:r>
              <a:rPr lang="en-IN" sz="1600" dirty="0" smtClean="0">
                <a:latin typeface="Times New Roman" pitchFamily="18" charset="0"/>
                <a:cs typeface="Times New Roman" pitchFamily="18" charset="0"/>
              </a:rPr>
              <a:t>/Pragathi568/Drivers-Drowsiness-System</a:t>
            </a:r>
            <a:endParaRPr lang="en-US" sz="1600" dirty="0">
              <a:latin typeface="Times New Roman" pitchFamily="18" charset="0"/>
              <a:cs typeface="Times New Roman" pitchFamily="18" charset="0"/>
            </a:endParaRPr>
          </a:p>
        </p:txBody>
      </p:sp>
      <p:sp>
        <p:nvSpPr>
          <p:cNvPr id="1048592" name="TextBox 5"/>
          <p:cNvSpPr txBox="1">
            <a:spLocks noChangeArrowheads="1"/>
          </p:cNvSpPr>
          <p:nvPr/>
        </p:nvSpPr>
        <p:spPr bwMode="auto">
          <a:xfrm>
            <a:off x="1447800" y="5967412"/>
            <a:ext cx="7086600" cy="980441"/>
          </a:xfrm>
          <a:prstGeom prst="rect">
            <a:avLst/>
          </a:prstGeom>
          <a:noFill/>
          <a:ln w="9525">
            <a:noFill/>
            <a:miter lim="800000"/>
            <a:headEnd/>
            <a:tailEnd/>
          </a:ln>
        </p:spPr>
        <p:txBody>
          <a:bodyPr>
            <a:spAutoFit/>
          </a:bodyPr>
          <a:lstStyle/>
          <a:p>
            <a:pPr algn="ctr"/>
            <a:r>
              <a:rPr lang="en-US" sz="2400" b="1" dirty="0"/>
              <a:t>Srinivasa Ramanujan Institute of Technology</a:t>
            </a:r>
          </a:p>
          <a:p>
            <a:pPr algn="ctr"/>
            <a:r>
              <a:rPr lang="en-US" b="1" dirty="0"/>
              <a:t>Department of Computer Science &amp; Engineering</a:t>
            </a:r>
          </a:p>
          <a:p>
            <a:endParaRPr lang="en-US" dirty="0"/>
          </a:p>
        </p:txBody>
      </p:sp>
      <p:pic>
        <p:nvPicPr>
          <p:cNvPr id="2097152" name="Picture 2"/>
          <p:cNvPicPr>
            <a:picLocks noChangeAspect="1" noChangeArrowheads="1"/>
          </p:cNvPicPr>
          <p:nvPr/>
        </p:nvPicPr>
        <p:blipFill>
          <a:blip r:embed="rId3"/>
          <a:srcRect/>
          <a:stretch>
            <a:fillRect/>
          </a:stretch>
        </p:blipFill>
        <p:spPr bwMode="auto">
          <a:xfrm>
            <a:off x="685800" y="5929312"/>
            <a:ext cx="958850" cy="814388"/>
          </a:xfrm>
          <a:prstGeom prst="rect">
            <a:avLst/>
          </a:prstGeom>
          <a:noFill/>
          <a:ln w="9525">
            <a:noFill/>
            <a:miter lim="800000"/>
            <a:headEnd/>
            <a:tailEnd/>
          </a:ln>
        </p:spPr>
      </p:pic>
    </p:spTree>
  </p:cSld>
  <p:clrMapOvr>
    <a:masterClrMapping/>
  </p:clrMapOvr>
  <p:transition advTm="4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p:txBody>
          <a:bodyPr/>
          <a:lstStyle/>
          <a:p>
            <a:r>
              <a:rPr lang="en-US" dirty="0" err="1">
                <a:effectLst>
                  <a:outerShdw blurRad="38100" dist="38100" dir="2700000" algn="tl">
                    <a:srgbClr val="000000">
                      <a:alpha val="43137"/>
                    </a:srgbClr>
                  </a:outerShdw>
                </a:effectLst>
              </a:rPr>
              <a:t>Contd</a:t>
            </a:r>
            <a:r>
              <a:rPr lang="en-US" dirty="0">
                <a:effectLst>
                  <a:outerShdw blurRad="38100" dist="38100" dir="2700000" algn="tl">
                    <a:srgbClr val="000000">
                      <a:alpha val="43137"/>
                    </a:srgbClr>
                  </a:outerShdw>
                </a:effectLst>
              </a:rPr>
              <a:t>…</a:t>
            </a:r>
            <a:endParaRPr lang="en-IN" dirty="0"/>
          </a:p>
        </p:txBody>
      </p:sp>
      <p:sp>
        <p:nvSpPr>
          <p:cNvPr id="1048620" name="Content Placeholder 2"/>
          <p:cNvSpPr>
            <a:spLocks noGrp="1"/>
          </p:cNvSpPr>
          <p:nvPr>
            <p:ph idx="1"/>
          </p:nvPr>
        </p:nvSpPr>
        <p:spPr>
          <a:xfrm>
            <a:off x="397565" y="1628800"/>
            <a:ext cx="8229600" cy="4530725"/>
          </a:xfrm>
        </p:spPr>
        <p:txBody>
          <a:bodyPr/>
          <a:lstStyle/>
          <a:p>
            <a:pPr marL="12700" marR="912494" algn="just">
              <a:lnSpc>
                <a:spcPct val="100400"/>
              </a:lnSpc>
              <a:spcBef>
                <a:spcPts val="85"/>
              </a:spcBef>
            </a:pPr>
            <a:r>
              <a:rPr lang="en-US" sz="2000" b="1" dirty="0">
                <a:latin typeface="Times New Roman"/>
                <a:cs typeface="Times New Roman"/>
              </a:rPr>
              <a:t>[2]Survey on </a:t>
            </a:r>
            <a:r>
              <a:rPr lang="en-US" sz="2000" b="1" spc="-15" dirty="0">
                <a:latin typeface="Times New Roman"/>
                <a:cs typeface="Times New Roman"/>
              </a:rPr>
              <a:t>Driver’s </a:t>
            </a:r>
            <a:r>
              <a:rPr lang="en-US" sz="2000" b="1" spc="-10" dirty="0">
                <a:latin typeface="Times New Roman"/>
                <a:cs typeface="Times New Roman"/>
              </a:rPr>
              <a:t>Drowsiness </a:t>
            </a:r>
            <a:r>
              <a:rPr lang="en-US" sz="2000" b="1" spc="-5" dirty="0">
                <a:latin typeface="Times New Roman"/>
                <a:cs typeface="Times New Roman"/>
              </a:rPr>
              <a:t>Detection  System.</a:t>
            </a:r>
            <a:endParaRPr lang="en-US" sz="2000" dirty="0">
              <a:latin typeface="Times New Roman"/>
              <a:cs typeface="Times New Roman"/>
            </a:endParaRPr>
          </a:p>
          <a:p>
            <a:pPr marL="0" marR="5080" indent="0" algn="just">
              <a:lnSpc>
                <a:spcPct val="99000"/>
              </a:lnSpc>
              <a:spcBef>
                <a:spcPts val="409"/>
              </a:spcBef>
              <a:buNone/>
            </a:pPr>
            <a:r>
              <a:rPr lang="en-US" sz="2000" spc="-5" dirty="0">
                <a:latin typeface="Times New Roman"/>
                <a:cs typeface="Times New Roman"/>
              </a:rPr>
              <a:t>	</a:t>
            </a:r>
          </a:p>
          <a:p>
            <a:pPr marR="5080" algn="just">
              <a:lnSpc>
                <a:spcPct val="99000"/>
              </a:lnSpc>
              <a:spcBef>
                <a:spcPts val="409"/>
              </a:spcBef>
              <a:buFont typeface="Wingdings" panose="05000000000000000000" pitchFamily="2" charset="2"/>
              <a:buChar char="q"/>
            </a:pPr>
            <a:r>
              <a:rPr lang="en-US" sz="2000" spc="-5" dirty="0">
                <a:latin typeface="Times New Roman"/>
                <a:cs typeface="Times New Roman"/>
              </a:rPr>
              <a:t>Drowsiness is </a:t>
            </a:r>
            <a:r>
              <a:rPr lang="en-US" sz="2000" dirty="0">
                <a:latin typeface="Times New Roman"/>
                <a:cs typeface="Times New Roman"/>
              </a:rPr>
              <a:t>one of </a:t>
            </a:r>
            <a:r>
              <a:rPr lang="en-US" sz="2000" spc="-5" dirty="0">
                <a:latin typeface="Times New Roman"/>
                <a:cs typeface="Times New Roman"/>
              </a:rPr>
              <a:t>the major causes </a:t>
            </a:r>
            <a:r>
              <a:rPr lang="en-US" sz="2000" dirty="0">
                <a:latin typeface="Times New Roman"/>
                <a:cs typeface="Times New Roman"/>
              </a:rPr>
              <a:t>behind road </a:t>
            </a:r>
            <a:r>
              <a:rPr lang="en-US" sz="2000" spc="-5" dirty="0">
                <a:latin typeface="Times New Roman"/>
                <a:cs typeface="Times New Roman"/>
              </a:rPr>
              <a:t>accidents. </a:t>
            </a:r>
          </a:p>
          <a:p>
            <a:pPr marR="5080" algn="just">
              <a:lnSpc>
                <a:spcPct val="99000"/>
              </a:lnSpc>
              <a:spcBef>
                <a:spcPts val="409"/>
              </a:spcBef>
              <a:buFont typeface="Wingdings" panose="05000000000000000000" pitchFamily="2" charset="2"/>
              <a:buChar char="q"/>
            </a:pPr>
            <a:r>
              <a:rPr lang="en-US" sz="2000" spc="-5" dirty="0">
                <a:latin typeface="Times New Roman"/>
                <a:cs typeface="Times New Roman"/>
              </a:rPr>
              <a:t>It</a:t>
            </a:r>
            <a:r>
              <a:rPr lang="en-US" sz="2000" dirty="0">
                <a:latin typeface="Times New Roman"/>
                <a:cs typeface="Times New Roman"/>
              </a:rPr>
              <a:t> </a:t>
            </a:r>
            <a:r>
              <a:rPr lang="en-US" sz="2000" spc="-5" dirty="0">
                <a:latin typeface="Times New Roman"/>
                <a:cs typeface="Times New Roman"/>
              </a:rPr>
              <a:t>introduces </a:t>
            </a:r>
            <a:r>
              <a:rPr lang="en-US" sz="2000" dirty="0">
                <a:latin typeface="Times New Roman"/>
                <a:cs typeface="Times New Roman"/>
              </a:rPr>
              <a:t>a new </a:t>
            </a:r>
            <a:r>
              <a:rPr lang="en-US" sz="2000" spc="-5" dirty="0">
                <a:latin typeface="Times New Roman"/>
                <a:cs typeface="Times New Roman"/>
              </a:rPr>
              <a:t>approach towards </a:t>
            </a:r>
            <a:r>
              <a:rPr lang="en-US" sz="2000" dirty="0">
                <a:latin typeface="Times New Roman"/>
                <a:cs typeface="Times New Roman"/>
              </a:rPr>
              <a:t>detection of driver's  drowsiness based on yawning </a:t>
            </a:r>
            <a:r>
              <a:rPr lang="en-US" sz="2000" spc="-5" dirty="0">
                <a:latin typeface="Times New Roman"/>
                <a:cs typeface="Times New Roman"/>
              </a:rPr>
              <a:t>measurement and </a:t>
            </a:r>
            <a:r>
              <a:rPr lang="en-US" sz="2000" dirty="0">
                <a:latin typeface="Times New Roman"/>
                <a:cs typeface="Times New Roman"/>
              </a:rPr>
              <a:t>head</a:t>
            </a:r>
            <a:r>
              <a:rPr lang="en-US" sz="2000" spc="-80" dirty="0">
                <a:latin typeface="Times New Roman"/>
                <a:cs typeface="Times New Roman"/>
              </a:rPr>
              <a:t> </a:t>
            </a:r>
            <a:r>
              <a:rPr lang="en-US" sz="2000" spc="-5" dirty="0">
                <a:latin typeface="Times New Roman"/>
                <a:cs typeface="Times New Roman"/>
              </a:rPr>
              <a:t>movement.</a:t>
            </a:r>
          </a:p>
          <a:p>
            <a:pPr marR="5080" algn="just">
              <a:lnSpc>
                <a:spcPct val="99000"/>
              </a:lnSpc>
              <a:spcBef>
                <a:spcPts val="409"/>
              </a:spcBef>
              <a:buFont typeface="Wingdings" panose="05000000000000000000" pitchFamily="2" charset="2"/>
              <a:buChar char="q"/>
            </a:pPr>
            <a:r>
              <a:rPr lang="en-US" sz="2000" spc="-5" dirty="0">
                <a:latin typeface="Times New Roman"/>
                <a:cs typeface="Times New Roman"/>
              </a:rPr>
              <a:t>Therefore, the </a:t>
            </a:r>
            <a:r>
              <a:rPr lang="en-US" sz="2000" dirty="0">
                <a:latin typeface="Times New Roman"/>
                <a:cs typeface="Times New Roman"/>
              </a:rPr>
              <a:t>use of </a:t>
            </a:r>
            <a:r>
              <a:rPr lang="en-US" sz="2000" spc="-5" dirty="0">
                <a:latin typeface="Times New Roman"/>
                <a:cs typeface="Times New Roman"/>
              </a:rPr>
              <a:t>an assistive system that  monitor </a:t>
            </a:r>
            <a:r>
              <a:rPr lang="en-US" sz="2000" dirty="0">
                <a:latin typeface="Times New Roman"/>
                <a:cs typeface="Times New Roman"/>
              </a:rPr>
              <a:t>a </a:t>
            </a:r>
            <a:r>
              <a:rPr lang="en-US" sz="2000" spc="-10" dirty="0">
                <a:latin typeface="Times New Roman"/>
                <a:cs typeface="Times New Roman"/>
              </a:rPr>
              <a:t>driver’s </a:t>
            </a:r>
            <a:r>
              <a:rPr lang="en-US" sz="2000" spc="-5" dirty="0">
                <a:latin typeface="Times New Roman"/>
                <a:cs typeface="Times New Roman"/>
              </a:rPr>
              <a:t>level </a:t>
            </a:r>
            <a:r>
              <a:rPr lang="en-US" sz="2000" dirty="0">
                <a:latin typeface="Times New Roman"/>
                <a:cs typeface="Times New Roman"/>
              </a:rPr>
              <a:t>of vigilance </a:t>
            </a:r>
            <a:r>
              <a:rPr lang="en-US" sz="2000" spc="-5" dirty="0">
                <a:latin typeface="Times New Roman"/>
                <a:cs typeface="Times New Roman"/>
              </a:rPr>
              <a:t>and alert the </a:t>
            </a:r>
            <a:r>
              <a:rPr lang="en-US" sz="2000" dirty="0">
                <a:latin typeface="Times New Roman"/>
                <a:cs typeface="Times New Roman"/>
              </a:rPr>
              <a:t>driver </a:t>
            </a:r>
            <a:r>
              <a:rPr lang="en-US" sz="2000" spc="-5" dirty="0">
                <a:latin typeface="Times New Roman"/>
                <a:cs typeface="Times New Roman"/>
              </a:rPr>
              <a:t>in case </a:t>
            </a:r>
            <a:r>
              <a:rPr lang="en-US" sz="2000" dirty="0">
                <a:latin typeface="Times New Roman"/>
                <a:cs typeface="Times New Roman"/>
              </a:rPr>
              <a:t>of  drowsiness </a:t>
            </a:r>
            <a:r>
              <a:rPr lang="en-US" sz="2000" spc="-5" dirty="0">
                <a:latin typeface="Times New Roman"/>
                <a:cs typeface="Times New Roman"/>
              </a:rPr>
              <a:t>can </a:t>
            </a:r>
            <a:r>
              <a:rPr lang="en-US" sz="2000" dirty="0">
                <a:latin typeface="Times New Roman"/>
                <a:cs typeface="Times New Roman"/>
              </a:rPr>
              <a:t>be </a:t>
            </a:r>
            <a:r>
              <a:rPr lang="en-US" sz="2000" spc="-5" dirty="0">
                <a:latin typeface="Times New Roman"/>
                <a:cs typeface="Times New Roman"/>
              </a:rPr>
              <a:t>significant in the </a:t>
            </a:r>
            <a:r>
              <a:rPr lang="en-US" sz="2000" dirty="0">
                <a:latin typeface="Times New Roman"/>
                <a:cs typeface="Times New Roman"/>
              </a:rPr>
              <a:t>prevention of </a:t>
            </a:r>
            <a:r>
              <a:rPr lang="en-US" sz="2000" spc="-5" dirty="0">
                <a:latin typeface="Times New Roman"/>
                <a:cs typeface="Times New Roman"/>
              </a:rPr>
              <a:t>accidents.</a:t>
            </a:r>
          </a:p>
          <a:p>
            <a:pPr marL="0" marR="5080" indent="0" algn="just">
              <a:lnSpc>
                <a:spcPct val="99000"/>
              </a:lnSpc>
              <a:spcBef>
                <a:spcPts val="409"/>
              </a:spcBef>
              <a:buNone/>
            </a:pPr>
            <a:r>
              <a:rPr lang="en-IN" sz="2000" spc="-60" dirty="0">
                <a:solidFill>
                  <a:srgbClr val="FF0000"/>
                </a:solidFill>
                <a:latin typeface="Times New Roman"/>
                <a:cs typeface="Times New Roman"/>
              </a:rPr>
              <a:t>Dr. </a:t>
            </a:r>
            <a:r>
              <a:rPr lang="en-IN" sz="2000" spc="-5" dirty="0">
                <a:solidFill>
                  <a:srgbClr val="FF0000"/>
                </a:solidFill>
                <a:latin typeface="Times New Roman"/>
                <a:cs typeface="Times New Roman"/>
              </a:rPr>
              <a:t>Amitabh </a:t>
            </a:r>
            <a:r>
              <a:rPr lang="en-IN" sz="2000" spc="-55" dirty="0" err="1">
                <a:solidFill>
                  <a:srgbClr val="FF0000"/>
                </a:solidFill>
                <a:latin typeface="Times New Roman"/>
                <a:cs typeface="Times New Roman"/>
              </a:rPr>
              <a:t>Wahi</a:t>
            </a:r>
            <a:r>
              <a:rPr lang="en-IN" sz="2000" spc="-55" dirty="0">
                <a:solidFill>
                  <a:srgbClr val="FF0000"/>
                </a:solidFill>
                <a:latin typeface="Times New Roman"/>
                <a:cs typeface="Times New Roman"/>
              </a:rPr>
              <a:t>, </a:t>
            </a:r>
            <a:r>
              <a:rPr lang="en-IN" sz="2000" spc="-5" dirty="0">
                <a:solidFill>
                  <a:srgbClr val="FF0000"/>
                </a:solidFill>
                <a:latin typeface="Times New Roman"/>
                <a:cs typeface="Times New Roman"/>
              </a:rPr>
              <a:t>Prof. S. </a:t>
            </a:r>
            <a:r>
              <a:rPr lang="en-IN" sz="2000" spc="-20" dirty="0" err="1">
                <a:solidFill>
                  <a:srgbClr val="FF0000"/>
                </a:solidFill>
                <a:latin typeface="Times New Roman"/>
                <a:cs typeface="Times New Roman"/>
              </a:rPr>
              <a:t>Sundaramurthy</a:t>
            </a:r>
            <a:r>
              <a:rPr lang="en-IN" sz="2000" spc="-20" dirty="0">
                <a:solidFill>
                  <a:srgbClr val="FF0000"/>
                </a:solidFill>
                <a:latin typeface="Times New Roman"/>
                <a:cs typeface="Times New Roman"/>
              </a:rPr>
              <a:t>, </a:t>
            </a:r>
            <a:r>
              <a:rPr lang="en-IN" sz="2000" spc="-5" dirty="0">
                <a:solidFill>
                  <a:srgbClr val="FF0000"/>
                </a:solidFill>
                <a:latin typeface="Times New Roman"/>
                <a:cs typeface="Times New Roman"/>
              </a:rPr>
              <a:t>Ms. </a:t>
            </a:r>
            <a:r>
              <a:rPr lang="en-IN" sz="2000" spc="-170" dirty="0">
                <a:solidFill>
                  <a:srgbClr val="FF0000"/>
                </a:solidFill>
                <a:latin typeface="Times New Roman"/>
                <a:cs typeface="Times New Roman"/>
              </a:rPr>
              <a:t>P.  </a:t>
            </a:r>
            <a:r>
              <a:rPr lang="en-IN" sz="2000" spc="-5" dirty="0" err="1">
                <a:solidFill>
                  <a:srgbClr val="FF0000"/>
                </a:solidFill>
                <a:latin typeface="Times New Roman"/>
                <a:cs typeface="Times New Roman"/>
              </a:rPr>
              <a:t>Abinaya</a:t>
            </a:r>
            <a:r>
              <a:rPr lang="en-IN" sz="2000" spc="-5" dirty="0">
                <a:solidFill>
                  <a:srgbClr val="FF0000"/>
                </a:solidFill>
                <a:latin typeface="Times New Roman"/>
                <a:cs typeface="Times New Roman"/>
              </a:rPr>
              <a:t>,”A Survey </a:t>
            </a:r>
            <a:r>
              <a:rPr lang="en-IN" sz="2000" dirty="0">
                <a:solidFill>
                  <a:srgbClr val="FF0000"/>
                </a:solidFill>
                <a:latin typeface="Times New Roman"/>
                <a:cs typeface="Times New Roman"/>
              </a:rPr>
              <a:t>on </a:t>
            </a:r>
            <a:r>
              <a:rPr lang="en-IN" sz="2000" spc="-5" dirty="0">
                <a:solidFill>
                  <a:srgbClr val="FF0000"/>
                </a:solidFill>
                <a:latin typeface="Times New Roman"/>
                <a:cs typeface="Times New Roman"/>
              </a:rPr>
              <a:t>Automatic Drowsy Driver  Detection System</a:t>
            </a:r>
            <a:r>
              <a:rPr lang="en-IN" sz="2000" dirty="0">
                <a:solidFill>
                  <a:srgbClr val="FF0000"/>
                </a:solidFill>
                <a:latin typeface="Times New Roman"/>
                <a:cs typeface="Times New Roman"/>
              </a:rPr>
              <a:t> </a:t>
            </a:r>
            <a:r>
              <a:rPr lang="en-IN" sz="2000" spc="-5" dirty="0">
                <a:solidFill>
                  <a:srgbClr val="FF0000"/>
                </a:solidFill>
                <a:latin typeface="Times New Roman"/>
                <a:cs typeface="Times New Roman"/>
              </a:rPr>
              <a:t>in </a:t>
            </a:r>
            <a:r>
              <a:rPr lang="en-IN" sz="2000" dirty="0">
                <a:solidFill>
                  <a:srgbClr val="FF0000"/>
                </a:solidFill>
                <a:latin typeface="Times New Roman"/>
                <a:cs typeface="Times New Roman"/>
              </a:rPr>
              <a:t>Image </a:t>
            </a:r>
            <a:r>
              <a:rPr lang="en-IN" sz="2000" spc="-5" dirty="0">
                <a:solidFill>
                  <a:srgbClr val="FF0000"/>
                </a:solidFill>
                <a:latin typeface="Times New Roman"/>
                <a:cs typeface="Times New Roman"/>
              </a:rPr>
              <a:t>Processing ”, in  </a:t>
            </a:r>
            <a:r>
              <a:rPr lang="en-IN" sz="2000" i="1" dirty="0">
                <a:solidFill>
                  <a:srgbClr val="FF0000"/>
                </a:solidFill>
                <a:latin typeface="Times New Roman"/>
                <a:cs typeface="Times New Roman"/>
              </a:rPr>
              <a:t>International </a:t>
            </a:r>
            <a:r>
              <a:rPr lang="en-IN" sz="2000" i="1" spc="-5" dirty="0">
                <a:solidFill>
                  <a:srgbClr val="FF0000"/>
                </a:solidFill>
                <a:latin typeface="Times New Roman"/>
                <a:cs typeface="Times New Roman"/>
              </a:rPr>
              <a:t>Journal Of </a:t>
            </a:r>
            <a:r>
              <a:rPr lang="en-IN" sz="2000" i="1" dirty="0">
                <a:solidFill>
                  <a:srgbClr val="FF0000"/>
                </a:solidFill>
                <a:latin typeface="Times New Roman"/>
                <a:cs typeface="Times New Roman"/>
              </a:rPr>
              <a:t>Innovative </a:t>
            </a:r>
            <a:r>
              <a:rPr lang="en-IN" sz="2000" i="1" spc="-5" dirty="0">
                <a:solidFill>
                  <a:srgbClr val="FF0000"/>
                </a:solidFill>
                <a:latin typeface="Times New Roman"/>
                <a:cs typeface="Times New Roman"/>
              </a:rPr>
              <a:t>Science And  Applied Engineering </a:t>
            </a:r>
            <a:r>
              <a:rPr lang="en-IN" sz="2000" i="1" spc="-10" dirty="0">
                <a:solidFill>
                  <a:srgbClr val="FF0000"/>
                </a:solidFill>
                <a:latin typeface="Times New Roman"/>
                <a:cs typeface="Times New Roman"/>
              </a:rPr>
              <a:t>Research</a:t>
            </a:r>
            <a:r>
              <a:rPr lang="en-IN" sz="2000" i="1" spc="-50" dirty="0">
                <a:solidFill>
                  <a:srgbClr val="FF0000"/>
                </a:solidFill>
                <a:latin typeface="Times New Roman"/>
                <a:cs typeface="Times New Roman"/>
              </a:rPr>
              <a:t> </a:t>
            </a:r>
            <a:r>
              <a:rPr lang="en-IN" sz="2000" i="1" dirty="0">
                <a:solidFill>
                  <a:srgbClr val="FF0000"/>
                </a:solidFill>
                <a:latin typeface="Times New Roman"/>
                <a:cs typeface="Times New Roman"/>
              </a:rPr>
              <a:t>(IJISAER),2014</a:t>
            </a:r>
            <a:r>
              <a:rPr lang="en-IN" sz="2000" dirty="0">
                <a:solidFill>
                  <a:srgbClr val="FF0000"/>
                </a:solidFill>
                <a:latin typeface="Times New Roman"/>
                <a:cs typeface="Times New Roman"/>
              </a:rPr>
              <a:t>.</a:t>
            </a:r>
          </a:p>
          <a:p>
            <a:pPr marL="0" marR="5080" indent="0" algn="just">
              <a:lnSpc>
                <a:spcPct val="99000"/>
              </a:lnSpc>
              <a:spcBef>
                <a:spcPts val="409"/>
              </a:spcBef>
              <a:buNone/>
            </a:pPr>
            <a:endParaRPr lang="en-US" sz="2000" dirty="0">
              <a:latin typeface="Times New Roman"/>
              <a:cs typeface="Times New Roman"/>
            </a:endParaRPr>
          </a:p>
          <a:p>
            <a:pPr algn="just"/>
            <a:endParaRPr lang="en-IN" sz="2000"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p:txBody>
          <a:bodyPr/>
          <a:lstStyle/>
          <a:p>
            <a:r>
              <a:rPr lang="en-US" dirty="0" err="1">
                <a:effectLst>
                  <a:outerShdw blurRad="38100" dist="38100" dir="2700000" algn="tl">
                    <a:srgbClr val="000000">
                      <a:alpha val="43137"/>
                    </a:srgbClr>
                  </a:outerShdw>
                </a:effectLst>
              </a:rPr>
              <a:t>Contd</a:t>
            </a:r>
            <a:r>
              <a:rPr lang="en-US">
                <a:effectLst>
                  <a:outerShdw blurRad="38100" dist="38100" dir="2700000" algn="tl">
                    <a:srgbClr val="000000">
                      <a:alpha val="43137"/>
                    </a:srgbClr>
                  </a:outerShdw>
                </a:effectLst>
              </a:rPr>
              <a:t>…</a:t>
            </a:r>
            <a:endParaRPr lang="en-IN" dirty="0"/>
          </a:p>
        </p:txBody>
      </p:sp>
      <p:sp>
        <p:nvSpPr>
          <p:cNvPr id="1048622" name="Content Placeholder 2"/>
          <p:cNvSpPr>
            <a:spLocks noGrp="1"/>
          </p:cNvSpPr>
          <p:nvPr>
            <p:ph idx="1"/>
          </p:nvPr>
        </p:nvSpPr>
        <p:spPr/>
        <p:txBody>
          <a:bodyPr/>
          <a:lstStyle/>
          <a:p>
            <a:pPr marL="0" marR="1130300" indent="0" algn="just">
              <a:lnSpc>
                <a:spcPct val="100400"/>
              </a:lnSpc>
              <a:spcBef>
                <a:spcPts val="85"/>
              </a:spcBef>
              <a:buNone/>
            </a:pPr>
            <a:r>
              <a:rPr lang="en-US" sz="2000" b="1" dirty="0">
                <a:latin typeface="Times New Roman"/>
                <a:cs typeface="Times New Roman"/>
              </a:rPr>
              <a:t>[3].A </a:t>
            </a:r>
            <a:r>
              <a:rPr lang="en-US" sz="2000" b="1" spc="-5" dirty="0">
                <a:latin typeface="Times New Roman"/>
                <a:cs typeface="Times New Roman"/>
              </a:rPr>
              <a:t>Survey </a:t>
            </a:r>
            <a:r>
              <a:rPr lang="en-US" sz="2000" b="1" dirty="0">
                <a:latin typeface="Times New Roman"/>
                <a:cs typeface="Times New Roman"/>
              </a:rPr>
              <a:t>on </a:t>
            </a:r>
            <a:r>
              <a:rPr lang="en-US" sz="2000" b="1" spc="-5" dirty="0">
                <a:latin typeface="Times New Roman"/>
                <a:cs typeface="Times New Roman"/>
              </a:rPr>
              <a:t>Automatic </a:t>
            </a:r>
            <a:r>
              <a:rPr lang="en-US" sz="2000" b="1" spc="-10" dirty="0">
                <a:latin typeface="Times New Roman"/>
                <a:cs typeface="Times New Roman"/>
              </a:rPr>
              <a:t>Drowsy</a:t>
            </a:r>
            <a:r>
              <a:rPr lang="en-US" sz="2000" b="1" spc="-420" dirty="0">
                <a:latin typeface="Times New Roman"/>
                <a:cs typeface="Times New Roman"/>
              </a:rPr>
              <a:t> </a:t>
            </a:r>
            <a:r>
              <a:rPr lang="en-US" sz="2000" b="1" spc="-5" dirty="0">
                <a:latin typeface="Times New Roman"/>
                <a:cs typeface="Times New Roman"/>
              </a:rPr>
              <a:t>Driver  Detection System in Image</a:t>
            </a:r>
            <a:r>
              <a:rPr lang="en-US" sz="2000" b="1" spc="-20" dirty="0">
                <a:latin typeface="Times New Roman"/>
                <a:cs typeface="Times New Roman"/>
              </a:rPr>
              <a:t> </a:t>
            </a:r>
            <a:r>
              <a:rPr lang="en-US" sz="2000" b="1" spc="-10" dirty="0">
                <a:latin typeface="Times New Roman"/>
                <a:cs typeface="Times New Roman"/>
              </a:rPr>
              <a:t>Processing.</a:t>
            </a:r>
            <a:endParaRPr lang="en-US" sz="2000" b="1" dirty="0">
              <a:latin typeface="Times New Roman"/>
              <a:cs typeface="Times New Roman"/>
            </a:endParaRPr>
          </a:p>
          <a:p>
            <a:pPr marR="1130300" algn="just">
              <a:lnSpc>
                <a:spcPct val="100400"/>
              </a:lnSpc>
              <a:spcBef>
                <a:spcPts val="85"/>
              </a:spcBef>
              <a:buFont typeface="Wingdings" panose="05000000000000000000" pitchFamily="2" charset="2"/>
              <a:buChar char="q"/>
            </a:pPr>
            <a:r>
              <a:rPr lang="en-US" sz="2000" spc="-5" dirty="0">
                <a:latin typeface="Times New Roman"/>
                <a:cs typeface="Times New Roman"/>
              </a:rPr>
              <a:t>The </a:t>
            </a:r>
            <a:r>
              <a:rPr lang="en-US" sz="2000" dirty="0">
                <a:latin typeface="Times New Roman"/>
                <a:cs typeface="Times New Roman"/>
              </a:rPr>
              <a:t>occurrence of  vehicle </a:t>
            </a:r>
            <a:r>
              <a:rPr lang="en-US" sz="2000" spc="-5" dirty="0">
                <a:latin typeface="Times New Roman"/>
                <a:cs typeface="Times New Roman"/>
              </a:rPr>
              <a:t>accidents </a:t>
            </a:r>
            <a:r>
              <a:rPr lang="en-US" sz="2000" dirty="0">
                <a:latin typeface="Times New Roman"/>
                <a:cs typeface="Times New Roman"/>
              </a:rPr>
              <a:t>has </a:t>
            </a:r>
            <a:r>
              <a:rPr lang="en-US" sz="2000" spc="-5" dirty="0">
                <a:latin typeface="Times New Roman"/>
                <a:cs typeface="Times New Roman"/>
              </a:rPr>
              <a:t>also seen an increase.</a:t>
            </a:r>
          </a:p>
          <a:p>
            <a:pPr marR="1130300" algn="just">
              <a:lnSpc>
                <a:spcPct val="100400"/>
              </a:lnSpc>
              <a:spcBef>
                <a:spcPts val="85"/>
              </a:spcBef>
              <a:buFont typeface="Wingdings" panose="05000000000000000000" pitchFamily="2" charset="2"/>
              <a:buChar char="q"/>
            </a:pPr>
            <a:r>
              <a:rPr lang="en-US" sz="2000" dirty="0">
                <a:latin typeface="Times New Roman"/>
                <a:cs typeface="Times New Roman"/>
              </a:rPr>
              <a:t>A detailed </a:t>
            </a:r>
            <a:r>
              <a:rPr lang="en-US" sz="2000" spc="-5" dirty="0">
                <a:latin typeface="Times New Roman"/>
                <a:cs typeface="Times New Roman"/>
              </a:rPr>
              <a:t>analysis  shows that, around </a:t>
            </a:r>
            <a:r>
              <a:rPr lang="en-US" sz="2000" dirty="0">
                <a:latin typeface="Times New Roman"/>
                <a:cs typeface="Times New Roman"/>
              </a:rPr>
              <a:t>half </a:t>
            </a:r>
            <a:r>
              <a:rPr lang="en-US" sz="2000" spc="-5" dirty="0">
                <a:latin typeface="Times New Roman"/>
                <a:cs typeface="Times New Roman"/>
              </a:rPr>
              <a:t>million accidents </a:t>
            </a:r>
            <a:r>
              <a:rPr lang="en-US" sz="2000" dirty="0">
                <a:latin typeface="Times New Roman"/>
                <a:cs typeface="Times New Roman"/>
              </a:rPr>
              <a:t>occur </a:t>
            </a:r>
            <a:r>
              <a:rPr lang="en-US" sz="2000" spc="-5" dirty="0">
                <a:latin typeface="Times New Roman"/>
                <a:cs typeface="Times New Roman"/>
              </a:rPr>
              <a:t>in </a:t>
            </a:r>
            <a:r>
              <a:rPr lang="en-US" sz="2000" dirty="0">
                <a:latin typeface="Times New Roman"/>
                <a:cs typeface="Times New Roman"/>
              </a:rPr>
              <a:t>a </a:t>
            </a:r>
            <a:r>
              <a:rPr lang="en-US" sz="2000" spc="-20" dirty="0">
                <a:latin typeface="Times New Roman"/>
                <a:cs typeface="Times New Roman"/>
              </a:rPr>
              <a:t>year, </a:t>
            </a:r>
            <a:r>
              <a:rPr lang="en-US" sz="2000" spc="-5" dirty="0">
                <a:latin typeface="Times New Roman"/>
                <a:cs typeface="Times New Roman"/>
              </a:rPr>
              <a:t>in </a:t>
            </a:r>
            <a:r>
              <a:rPr lang="en-US" sz="2000" dirty="0">
                <a:latin typeface="Times New Roman"/>
                <a:cs typeface="Times New Roman"/>
              </a:rPr>
              <a:t>India  </a:t>
            </a:r>
            <a:r>
              <a:rPr lang="en-US" sz="2000" spc="-5" dirty="0">
                <a:latin typeface="Times New Roman"/>
                <a:cs typeface="Times New Roman"/>
              </a:rPr>
              <a:t>alone. </a:t>
            </a:r>
          </a:p>
          <a:p>
            <a:pPr marR="1130300" algn="just">
              <a:lnSpc>
                <a:spcPct val="100400"/>
              </a:lnSpc>
              <a:spcBef>
                <a:spcPts val="85"/>
              </a:spcBef>
              <a:buFont typeface="Wingdings" panose="05000000000000000000" pitchFamily="2" charset="2"/>
              <a:buChar char="q"/>
            </a:pPr>
            <a:r>
              <a:rPr lang="en-US" sz="2000" spc="-5" dirty="0">
                <a:latin typeface="Times New Roman"/>
                <a:cs typeface="Times New Roman"/>
              </a:rPr>
              <a:t>Drowsiness and sleeping while </a:t>
            </a:r>
            <a:r>
              <a:rPr lang="en-US" sz="2000" dirty="0">
                <a:latin typeface="Times New Roman"/>
                <a:cs typeface="Times New Roman"/>
              </a:rPr>
              <a:t>driving </a:t>
            </a:r>
            <a:r>
              <a:rPr lang="en-US" sz="2000" spc="-5" dirty="0">
                <a:latin typeface="Times New Roman"/>
                <a:cs typeface="Times New Roman"/>
              </a:rPr>
              <a:t>are </a:t>
            </a:r>
            <a:r>
              <a:rPr lang="en-US" sz="2000" dirty="0">
                <a:latin typeface="Times New Roman"/>
                <a:cs typeface="Times New Roman"/>
              </a:rPr>
              <a:t>now </a:t>
            </a:r>
            <a:r>
              <a:rPr lang="en-US" sz="2000" spc="-5" dirty="0">
                <a:latin typeface="Times New Roman"/>
                <a:cs typeface="Times New Roman"/>
              </a:rPr>
              <a:t>identified  as </a:t>
            </a:r>
            <a:r>
              <a:rPr lang="en-US" sz="2000" dirty="0">
                <a:latin typeface="Times New Roman"/>
                <a:cs typeface="Times New Roman"/>
              </a:rPr>
              <a:t>one of </a:t>
            </a:r>
            <a:r>
              <a:rPr lang="en-US" sz="2000" spc="-5" dirty="0">
                <a:latin typeface="Times New Roman"/>
                <a:cs typeface="Times New Roman"/>
              </a:rPr>
              <a:t>the </a:t>
            </a:r>
            <a:r>
              <a:rPr lang="en-US" sz="2000" dirty="0">
                <a:latin typeface="Times New Roman"/>
                <a:cs typeface="Times New Roman"/>
              </a:rPr>
              <a:t>reasons behind fatal </a:t>
            </a:r>
            <a:r>
              <a:rPr lang="en-US" sz="2000" spc="-5" dirty="0">
                <a:latin typeface="Times New Roman"/>
                <a:cs typeface="Times New Roman"/>
              </a:rPr>
              <a:t>crashes and </a:t>
            </a:r>
            <a:r>
              <a:rPr lang="en-US" sz="2000" dirty="0">
                <a:latin typeface="Times New Roman"/>
                <a:cs typeface="Times New Roman"/>
              </a:rPr>
              <a:t>highway</a:t>
            </a:r>
            <a:r>
              <a:rPr lang="en-US" sz="2000" spc="-75" dirty="0">
                <a:latin typeface="Times New Roman"/>
                <a:cs typeface="Times New Roman"/>
              </a:rPr>
              <a:t> </a:t>
            </a:r>
            <a:r>
              <a:rPr lang="en-US" sz="2000" spc="-5" dirty="0">
                <a:latin typeface="Times New Roman"/>
                <a:cs typeface="Times New Roman"/>
              </a:rPr>
              <a:t>accidents</a:t>
            </a:r>
            <a:r>
              <a:rPr lang="en-US" sz="2000" dirty="0">
                <a:latin typeface="Times New Roman"/>
                <a:cs typeface="Times New Roman"/>
              </a:rPr>
              <a:t> </a:t>
            </a:r>
            <a:r>
              <a:rPr lang="en-US" sz="2000" spc="-5" dirty="0">
                <a:latin typeface="Times New Roman"/>
                <a:cs typeface="Times New Roman"/>
              </a:rPr>
              <a:t>caused </a:t>
            </a:r>
            <a:r>
              <a:rPr lang="en-US" sz="2000" dirty="0">
                <a:latin typeface="Times New Roman"/>
                <a:cs typeface="Times New Roman"/>
              </a:rPr>
              <a:t>by drivers</a:t>
            </a:r>
            <a:r>
              <a:rPr lang="en-US" sz="2000" spc="-20" dirty="0">
                <a:latin typeface="Times New Roman"/>
                <a:cs typeface="Times New Roman"/>
              </a:rPr>
              <a:t>.</a:t>
            </a:r>
          </a:p>
          <a:p>
            <a:pPr marR="1130300" algn="just">
              <a:lnSpc>
                <a:spcPct val="100400"/>
              </a:lnSpc>
              <a:spcBef>
                <a:spcPts val="85"/>
              </a:spcBef>
              <a:buFont typeface="Wingdings" panose="05000000000000000000" pitchFamily="2" charset="2"/>
              <a:buChar char="q"/>
            </a:pPr>
            <a:r>
              <a:rPr lang="en-US" sz="2000" spc="-20" dirty="0">
                <a:latin typeface="Times New Roman"/>
                <a:cs typeface="Times New Roman"/>
              </a:rPr>
              <a:t> </a:t>
            </a:r>
            <a:r>
              <a:rPr lang="en-US" sz="2000" spc="-5" dirty="0">
                <a:latin typeface="Times New Roman"/>
                <a:cs typeface="Times New Roman"/>
              </a:rPr>
              <a:t>This </a:t>
            </a:r>
            <a:r>
              <a:rPr lang="en-US" sz="2000" dirty="0">
                <a:latin typeface="Times New Roman"/>
                <a:cs typeface="Times New Roman"/>
              </a:rPr>
              <a:t>uses various</a:t>
            </a:r>
            <a:r>
              <a:rPr lang="en-US" sz="2000" spc="-100" dirty="0">
                <a:latin typeface="Times New Roman"/>
                <a:cs typeface="Times New Roman"/>
              </a:rPr>
              <a:t> </a:t>
            </a:r>
            <a:r>
              <a:rPr lang="en-US" sz="2000" spc="-5" dirty="0">
                <a:latin typeface="Times New Roman"/>
                <a:cs typeface="Times New Roman"/>
              </a:rPr>
              <a:t>images  </a:t>
            </a:r>
            <a:r>
              <a:rPr lang="en-US" sz="2000" dirty="0">
                <a:latin typeface="Times New Roman"/>
                <a:cs typeface="Times New Roman"/>
              </a:rPr>
              <a:t>of driver </a:t>
            </a:r>
            <a:r>
              <a:rPr lang="en-US" sz="2000" spc="-5" dirty="0">
                <a:latin typeface="Times New Roman"/>
                <a:cs typeface="Times New Roman"/>
              </a:rPr>
              <a:t>to </a:t>
            </a:r>
            <a:r>
              <a:rPr lang="en-US" sz="2000" dirty="0">
                <a:latin typeface="Times New Roman"/>
                <a:cs typeface="Times New Roman"/>
              </a:rPr>
              <a:t>detect drowsiness </a:t>
            </a:r>
            <a:r>
              <a:rPr lang="en-US" sz="2000" spc="-5" dirty="0">
                <a:latin typeface="Times New Roman"/>
                <a:cs typeface="Times New Roman"/>
              </a:rPr>
              <a:t>states </a:t>
            </a:r>
            <a:r>
              <a:rPr lang="en-US" sz="2000" dirty="0">
                <a:latin typeface="Times New Roman"/>
                <a:cs typeface="Times New Roman"/>
              </a:rPr>
              <a:t>using his/her </a:t>
            </a:r>
            <a:r>
              <a:rPr lang="en-US" sz="2000" spc="-5" dirty="0">
                <a:latin typeface="Times New Roman"/>
                <a:cs typeface="Times New Roman"/>
              </a:rPr>
              <a:t>eyes states,  </a:t>
            </a:r>
            <a:r>
              <a:rPr lang="en-US" sz="2000" dirty="0">
                <a:latin typeface="Times New Roman"/>
                <a:cs typeface="Times New Roman"/>
              </a:rPr>
              <a:t>facial </a:t>
            </a:r>
            <a:r>
              <a:rPr lang="en-US" sz="2000" spc="-5" dirty="0">
                <a:latin typeface="Times New Roman"/>
                <a:cs typeface="Times New Roman"/>
              </a:rPr>
              <a:t>expressions and </a:t>
            </a:r>
            <a:r>
              <a:rPr lang="en-US" sz="2000" dirty="0">
                <a:latin typeface="Times New Roman"/>
                <a:cs typeface="Times New Roman"/>
              </a:rPr>
              <a:t>head</a:t>
            </a:r>
            <a:r>
              <a:rPr lang="en-US" sz="2000" spc="-10" dirty="0">
                <a:latin typeface="Times New Roman"/>
                <a:cs typeface="Times New Roman"/>
              </a:rPr>
              <a:t> </a:t>
            </a:r>
            <a:r>
              <a:rPr lang="en-US" sz="2000" dirty="0">
                <a:latin typeface="Times New Roman"/>
                <a:cs typeface="Times New Roman"/>
              </a:rPr>
              <a:t>poses.</a:t>
            </a:r>
          </a:p>
          <a:p>
            <a:pPr marL="0" indent="0" algn="just">
              <a:buNone/>
            </a:pPr>
            <a:r>
              <a:rPr lang="en-IN" sz="2000" spc="-5" dirty="0">
                <a:solidFill>
                  <a:srgbClr val="FF0000"/>
                </a:solidFill>
                <a:latin typeface="Times New Roman" panose="02020603050405020304" pitchFamily="18" charset="0"/>
                <a:cs typeface="Times New Roman" panose="02020603050405020304" pitchFamily="18" charset="0"/>
              </a:rPr>
              <a:t>Omkar Dharmadhikari , Revati </a:t>
            </a:r>
            <a:r>
              <a:rPr lang="en-IN" sz="2000" spc="-20" dirty="0">
                <a:solidFill>
                  <a:srgbClr val="FF0000"/>
                </a:solidFill>
                <a:latin typeface="Times New Roman" panose="02020603050405020304" pitchFamily="18" charset="0"/>
                <a:cs typeface="Times New Roman" panose="02020603050405020304" pitchFamily="18" charset="0"/>
              </a:rPr>
              <a:t>Bhor , Pranjal</a:t>
            </a:r>
            <a:r>
              <a:rPr lang="en-IN" sz="2000" spc="-25" dirty="0">
                <a:solidFill>
                  <a:srgbClr val="FF0000"/>
                </a:solidFill>
                <a:latin typeface="Times New Roman" panose="02020603050405020304" pitchFamily="18" charset="0"/>
                <a:cs typeface="Times New Roman" panose="02020603050405020304" pitchFamily="18" charset="0"/>
              </a:rPr>
              <a:t>Mahajan, H.V. </a:t>
            </a:r>
            <a:r>
              <a:rPr lang="en-IN" sz="2000" spc="-20" dirty="0">
                <a:solidFill>
                  <a:srgbClr val="FF0000"/>
                </a:solidFill>
                <a:latin typeface="Times New Roman" panose="02020603050405020304" pitchFamily="18" charset="0"/>
                <a:cs typeface="Times New Roman" panose="02020603050405020304" pitchFamily="18" charset="0"/>
              </a:rPr>
              <a:t>Kumbhar,”</a:t>
            </a:r>
            <a:r>
              <a:rPr lang="en-IN" sz="2000" spc="-10" dirty="0">
                <a:solidFill>
                  <a:srgbClr val="FF0000"/>
                </a:solidFill>
                <a:latin typeface="Times New Roman" panose="02020603050405020304" pitchFamily="18" charset="0"/>
                <a:cs typeface="Times New Roman" panose="02020603050405020304" pitchFamily="18" charset="0"/>
              </a:rPr>
              <a:t> </a:t>
            </a:r>
            <a:r>
              <a:rPr lang="en-IN" sz="2000" spc="-20" dirty="0">
                <a:solidFill>
                  <a:srgbClr val="FF0000"/>
                </a:solidFill>
                <a:latin typeface="Times New Roman" panose="02020603050405020304" pitchFamily="18" charset="0"/>
                <a:cs typeface="Times New Roman" panose="02020603050405020304" pitchFamily="18" charset="0"/>
              </a:rPr>
              <a:t>Survey </a:t>
            </a:r>
            <a:r>
              <a:rPr lang="en-IN" sz="2000" spc="-5" dirty="0">
                <a:solidFill>
                  <a:srgbClr val="FF0000"/>
                </a:solidFill>
                <a:latin typeface="Times New Roman" panose="02020603050405020304" pitchFamily="18" charset="0"/>
                <a:cs typeface="Times New Roman" panose="02020603050405020304" pitchFamily="18" charset="0"/>
              </a:rPr>
              <a:t>on </a:t>
            </a:r>
            <a:r>
              <a:rPr lang="en-IN" sz="2000" dirty="0">
                <a:solidFill>
                  <a:srgbClr val="FF0000"/>
                </a:solidFill>
                <a:latin typeface="Times New Roman" panose="02020603050405020304" pitchFamily="18" charset="0"/>
                <a:cs typeface="Times New Roman" panose="02020603050405020304" pitchFamily="18" charset="0"/>
              </a:rPr>
              <a:t>Driver’s  </a:t>
            </a:r>
            <a:r>
              <a:rPr lang="en-IN" sz="2000" spc="-5" dirty="0">
                <a:solidFill>
                  <a:srgbClr val="FF0000"/>
                </a:solidFill>
                <a:latin typeface="Times New Roman" panose="02020603050405020304" pitchFamily="18" charset="0"/>
                <a:cs typeface="Times New Roman" panose="02020603050405020304" pitchFamily="18" charset="0"/>
              </a:rPr>
              <a:t>Drowsiness Detection </a:t>
            </a:r>
            <a:r>
              <a:rPr lang="en-IN" sz="2000" spc="-10" dirty="0">
                <a:solidFill>
                  <a:srgbClr val="FF0000"/>
                </a:solidFill>
                <a:latin typeface="Times New Roman" panose="02020603050405020304" pitchFamily="18" charset="0"/>
                <a:cs typeface="Times New Roman" panose="02020603050405020304" pitchFamily="18" charset="0"/>
              </a:rPr>
              <a:t>System</a:t>
            </a:r>
            <a:r>
              <a:rPr lang="en-IN" sz="2000" spc="-10" dirty="0">
                <a:solidFill>
                  <a:srgbClr val="FF0000"/>
                </a:solidFill>
                <a:cs typeface="Arial"/>
              </a:rPr>
              <a:t>”, </a:t>
            </a:r>
            <a:r>
              <a:rPr lang="en-IN" sz="2000" i="1" spc="-10" dirty="0">
                <a:solidFill>
                  <a:srgbClr val="FF0000"/>
                </a:solidFill>
                <a:latin typeface="Times New Roman" panose="02020603050405020304" pitchFamily="18" charset="0"/>
                <a:cs typeface="Times New Roman" panose="02020603050405020304" pitchFamily="18" charset="0"/>
              </a:rPr>
              <a:t>International  </a:t>
            </a:r>
            <a:r>
              <a:rPr lang="en-IN" sz="2000" i="1" dirty="0">
                <a:solidFill>
                  <a:srgbClr val="FF0000"/>
                </a:solidFill>
                <a:latin typeface="Times New Roman" panose="02020603050405020304" pitchFamily="18" charset="0"/>
                <a:cs typeface="Times New Roman" panose="02020603050405020304" pitchFamily="18" charset="0"/>
              </a:rPr>
              <a:t>Journal </a:t>
            </a:r>
            <a:r>
              <a:rPr lang="en-IN" sz="2000" i="1" spc="-5" dirty="0">
                <a:solidFill>
                  <a:srgbClr val="FF0000"/>
                </a:solidFill>
                <a:latin typeface="Times New Roman" panose="02020603050405020304" pitchFamily="18" charset="0"/>
                <a:cs typeface="Times New Roman" panose="02020603050405020304" pitchFamily="18" charset="0"/>
              </a:rPr>
              <a:t>of Computer </a:t>
            </a:r>
            <a:r>
              <a:rPr lang="en-IN" sz="2000" i="1" spc="-10" dirty="0">
                <a:solidFill>
                  <a:srgbClr val="FF0000"/>
                </a:solidFill>
                <a:latin typeface="Times New Roman" panose="02020603050405020304" pitchFamily="18" charset="0"/>
                <a:cs typeface="Times New Roman" panose="02020603050405020304" pitchFamily="18" charset="0"/>
              </a:rPr>
              <a:t>Applications </a:t>
            </a:r>
            <a:r>
              <a:rPr lang="en-IN" sz="2000" i="1" dirty="0">
                <a:solidFill>
                  <a:srgbClr val="FF0000"/>
                </a:solidFill>
                <a:latin typeface="Times New Roman" panose="02020603050405020304" pitchFamily="18" charset="0"/>
                <a:cs typeface="Times New Roman" panose="02020603050405020304" pitchFamily="18" charset="0"/>
              </a:rPr>
              <a:t>(0975 –  </a:t>
            </a:r>
            <a:r>
              <a:rPr lang="en-IN" sz="2000" i="1" spc="-20" dirty="0">
                <a:solidFill>
                  <a:srgbClr val="FF0000"/>
                </a:solidFill>
                <a:latin typeface="Times New Roman" panose="02020603050405020304" pitchFamily="18" charset="0"/>
                <a:cs typeface="Times New Roman" panose="02020603050405020304" pitchFamily="18" charset="0"/>
              </a:rPr>
              <a:t>8887)Volume </a:t>
            </a:r>
            <a:r>
              <a:rPr lang="en-IN" sz="2000" i="1" spc="-5" dirty="0">
                <a:solidFill>
                  <a:srgbClr val="FF0000"/>
                </a:solidFill>
                <a:latin typeface="Times New Roman" panose="02020603050405020304" pitchFamily="18" charset="0"/>
                <a:cs typeface="Times New Roman" panose="02020603050405020304" pitchFamily="18" charset="0"/>
              </a:rPr>
              <a:t>132 </a:t>
            </a:r>
            <a:r>
              <a:rPr lang="en-IN" sz="2000" i="1" dirty="0">
                <a:solidFill>
                  <a:srgbClr val="FF0000"/>
                </a:solidFill>
                <a:latin typeface="Times New Roman" panose="02020603050405020304" pitchFamily="18" charset="0"/>
                <a:cs typeface="Times New Roman" panose="02020603050405020304" pitchFamily="18" charset="0"/>
              </a:rPr>
              <a:t>– </a:t>
            </a:r>
            <a:r>
              <a:rPr lang="en-IN" sz="2000" i="1" spc="-5" dirty="0">
                <a:solidFill>
                  <a:srgbClr val="FF0000"/>
                </a:solidFill>
                <a:latin typeface="Times New Roman" panose="02020603050405020304" pitchFamily="18" charset="0"/>
                <a:cs typeface="Times New Roman" panose="02020603050405020304" pitchFamily="18" charset="0"/>
              </a:rPr>
              <a:t>No.5, December</a:t>
            </a:r>
            <a:r>
              <a:rPr lang="en-IN" sz="2000" i="1" spc="-60" dirty="0">
                <a:solidFill>
                  <a:srgbClr val="FF0000"/>
                </a:solidFill>
                <a:latin typeface="Times New Roman" panose="02020603050405020304" pitchFamily="18" charset="0"/>
                <a:cs typeface="Times New Roman" panose="02020603050405020304" pitchFamily="18" charset="0"/>
              </a:rPr>
              <a:t> </a:t>
            </a:r>
            <a:r>
              <a:rPr lang="en-IN" sz="2000" i="1" spc="-5" dirty="0">
                <a:solidFill>
                  <a:srgbClr val="FF0000"/>
                </a:solidFill>
                <a:latin typeface="Times New Roman" panose="02020603050405020304" pitchFamily="18" charset="0"/>
                <a:cs typeface="Times New Roman" panose="02020603050405020304" pitchFamily="18" charset="0"/>
              </a:rPr>
              <a:t>2015</a:t>
            </a:r>
            <a:endParaRPr lang="en-IN" sz="2000" i="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p:txBody>
          <a:bodyPr/>
          <a:lstStyle/>
          <a:p>
            <a:r>
              <a:rPr lang="en-US" b="1" dirty="0">
                <a:effectLst>
                  <a:outerShdw blurRad="38100" dist="38100" dir="2700000" algn="tl">
                    <a:srgbClr val="000000">
                      <a:alpha val="43137"/>
                    </a:srgbClr>
                  </a:outerShdw>
                </a:effectLst>
              </a:rPr>
              <a:t>References</a:t>
            </a:r>
          </a:p>
        </p:txBody>
      </p:sp>
      <p:sp>
        <p:nvSpPr>
          <p:cNvPr id="1048624" name="Content Placeholder 2"/>
          <p:cNvSpPr>
            <a:spLocks noGrp="1"/>
          </p:cNvSpPr>
          <p:nvPr>
            <p:ph idx="1"/>
          </p:nvPr>
        </p:nvSpPr>
        <p:spPr/>
        <p:txBody>
          <a:bodyPr/>
          <a:lstStyle/>
          <a:p>
            <a:pPr marL="0" indent="0" algn="just">
              <a:buNone/>
            </a:pPr>
            <a:endParaRPr lang="en-US" sz="1800" i="1" dirty="0">
              <a:latin typeface="Times New Roman" pitchFamily="18" charset="0"/>
              <a:cs typeface="Times New Roman" pitchFamily="18" charset="0"/>
            </a:endParaRPr>
          </a:p>
          <a:p>
            <a:pPr algn="just"/>
            <a:r>
              <a:rPr lang="en-IN" sz="1800" b="1" spc="-60" dirty="0">
                <a:latin typeface="Times New Roman"/>
                <a:cs typeface="Times New Roman"/>
              </a:rPr>
              <a:t>[1]</a:t>
            </a:r>
            <a:r>
              <a:rPr lang="en-IN" sz="1800" i="1" spc="-60" dirty="0">
                <a:latin typeface="Times New Roman"/>
                <a:cs typeface="Times New Roman"/>
              </a:rPr>
              <a:t>  </a:t>
            </a:r>
            <a:r>
              <a:rPr lang="en-IN" sz="1800" i="1" dirty="0" err="1">
                <a:latin typeface="Times New Roman"/>
                <a:cs typeface="Times New Roman"/>
              </a:rPr>
              <a:t>N.Mathiarasi</a:t>
            </a:r>
            <a:r>
              <a:rPr lang="en-IN" sz="1800" i="1" dirty="0">
                <a:latin typeface="Times New Roman"/>
                <a:cs typeface="Times New Roman"/>
              </a:rPr>
              <a:t>, </a:t>
            </a:r>
            <a:r>
              <a:rPr lang="en-IN" sz="1800" i="1" spc="-25" dirty="0">
                <a:latin typeface="Times New Roman"/>
                <a:cs typeface="Times New Roman"/>
              </a:rPr>
              <a:t>T.</a:t>
            </a:r>
            <a:r>
              <a:rPr lang="en-IN" sz="1800" i="1" spc="-25" dirty="0" err="1">
                <a:latin typeface="Times New Roman"/>
                <a:cs typeface="Times New Roman"/>
              </a:rPr>
              <a:t>Sureshkumar</a:t>
            </a:r>
            <a:r>
              <a:rPr lang="en-IN" sz="1800" i="1" spc="-25" dirty="0">
                <a:latin typeface="Times New Roman"/>
                <a:cs typeface="Times New Roman"/>
              </a:rPr>
              <a:t>,”A </a:t>
            </a:r>
            <a:r>
              <a:rPr lang="en-IN" sz="1800" i="1" spc="-5" dirty="0">
                <a:latin typeface="Times New Roman"/>
                <a:cs typeface="Times New Roman"/>
              </a:rPr>
              <a:t>Survey </a:t>
            </a:r>
            <a:r>
              <a:rPr lang="en-IN" sz="1800" i="1" dirty="0">
                <a:latin typeface="Times New Roman"/>
                <a:cs typeface="Times New Roman"/>
              </a:rPr>
              <a:t>on  </a:t>
            </a:r>
            <a:r>
              <a:rPr lang="en-IN" sz="1800" i="1" spc="-10" dirty="0">
                <a:latin typeface="Times New Roman"/>
                <a:cs typeface="Times New Roman"/>
              </a:rPr>
              <a:t>Driver’s </a:t>
            </a:r>
            <a:r>
              <a:rPr lang="en-IN" sz="1800" i="1" spc="-5" dirty="0">
                <a:latin typeface="Times New Roman"/>
                <a:cs typeface="Times New Roman"/>
              </a:rPr>
              <a:t>Drowsiness </a:t>
            </a:r>
            <a:r>
              <a:rPr lang="en-IN" sz="1800" i="1" spc="-10" dirty="0">
                <a:latin typeface="Times New Roman"/>
                <a:cs typeface="Times New Roman"/>
              </a:rPr>
              <a:t>and     	</a:t>
            </a:r>
            <a:r>
              <a:rPr lang="en-IN" sz="1800" i="1" spc="-5" dirty="0">
                <a:latin typeface="Times New Roman"/>
                <a:cs typeface="Times New Roman"/>
              </a:rPr>
              <a:t>Unconsciousness  Detection </a:t>
            </a:r>
            <a:r>
              <a:rPr lang="en-IN" sz="1800" i="1" spc="-5" dirty="0" err="1">
                <a:latin typeface="Times New Roman"/>
                <a:cs typeface="Times New Roman"/>
              </a:rPr>
              <a:t>Methodologies”,in</a:t>
            </a:r>
            <a:r>
              <a:rPr lang="en-IN" sz="1800" i="1" spc="-5" dirty="0">
                <a:latin typeface="Times New Roman"/>
                <a:cs typeface="Times New Roman"/>
              </a:rPr>
              <a:t> </a:t>
            </a:r>
            <a:r>
              <a:rPr lang="en-IN" sz="1800" i="1" dirty="0">
                <a:latin typeface="Times New Roman"/>
                <a:cs typeface="Times New Roman"/>
              </a:rPr>
              <a:t>International </a:t>
            </a:r>
            <a:r>
              <a:rPr lang="en-IN" sz="1800" i="1" spc="-5" dirty="0">
                <a:latin typeface="Times New Roman"/>
                <a:cs typeface="Times New Roman"/>
              </a:rPr>
              <a:t>Journal  </a:t>
            </a:r>
            <a:r>
              <a:rPr lang="en-IN" sz="1800" i="1" dirty="0">
                <a:latin typeface="Times New Roman"/>
                <a:cs typeface="Times New Roman"/>
              </a:rPr>
              <a:t>of  	</a:t>
            </a:r>
            <a:r>
              <a:rPr lang="en-IN" sz="1800" i="1" spc="-5" dirty="0">
                <a:latin typeface="Times New Roman"/>
                <a:cs typeface="Times New Roman"/>
              </a:rPr>
              <a:t>Engineering Development </a:t>
            </a:r>
            <a:r>
              <a:rPr lang="en-IN" sz="1800" i="1" spc="-10" dirty="0">
                <a:latin typeface="Times New Roman"/>
                <a:cs typeface="Times New Roman"/>
              </a:rPr>
              <a:t>and</a:t>
            </a:r>
            <a:r>
              <a:rPr lang="en-IN" sz="1800" i="1" spc="-65" dirty="0">
                <a:latin typeface="Times New Roman"/>
                <a:cs typeface="Times New Roman"/>
              </a:rPr>
              <a:t> </a:t>
            </a:r>
            <a:r>
              <a:rPr lang="en-IN" sz="1800" i="1" spc="-5" dirty="0">
                <a:latin typeface="Times New Roman"/>
                <a:cs typeface="Times New Roman"/>
              </a:rPr>
              <a:t>Research,2014.</a:t>
            </a:r>
            <a:endParaRPr lang="en-IN" sz="1800" b="1" i="1" spc="-5" dirty="0">
              <a:latin typeface="Times New Roman"/>
              <a:cs typeface="Times New Roman"/>
            </a:endParaRPr>
          </a:p>
          <a:p>
            <a:pPr algn="just"/>
            <a:endParaRPr lang="en-IN" sz="1800" i="1" spc="-60" dirty="0">
              <a:latin typeface="Times New Roman"/>
              <a:cs typeface="Times New Roman"/>
            </a:endParaRPr>
          </a:p>
          <a:p>
            <a:pPr algn="just"/>
            <a:r>
              <a:rPr lang="en-IN" sz="1800" b="1" spc="-5" dirty="0">
                <a:latin typeface="Times New Roman" panose="02020603050405020304" pitchFamily="18" charset="0"/>
                <a:cs typeface="Times New Roman" panose="02020603050405020304" pitchFamily="18" charset="0"/>
              </a:rPr>
              <a:t>[2]</a:t>
            </a:r>
            <a:r>
              <a:rPr lang="en-IN" sz="1800" i="1" spc="-5" dirty="0">
                <a:latin typeface="Times New Roman" panose="02020603050405020304" pitchFamily="18" charset="0"/>
                <a:cs typeface="Times New Roman" panose="02020603050405020304" pitchFamily="18" charset="0"/>
              </a:rPr>
              <a:t>   </a:t>
            </a:r>
            <a:r>
              <a:rPr lang="en-IN" sz="1800" i="1" spc="-60" dirty="0" err="1">
                <a:latin typeface="Times New Roman"/>
                <a:cs typeface="Times New Roman"/>
              </a:rPr>
              <a:t>Dr.</a:t>
            </a:r>
            <a:r>
              <a:rPr lang="en-IN" sz="1800" i="1" spc="-60" dirty="0">
                <a:latin typeface="Times New Roman"/>
                <a:cs typeface="Times New Roman"/>
              </a:rPr>
              <a:t> </a:t>
            </a:r>
            <a:r>
              <a:rPr lang="en-IN" sz="1800" i="1" spc="-5" dirty="0">
                <a:latin typeface="Times New Roman"/>
                <a:cs typeface="Times New Roman"/>
              </a:rPr>
              <a:t>Amitabh </a:t>
            </a:r>
            <a:r>
              <a:rPr lang="en-IN" sz="1800" i="1" spc="-55" dirty="0" err="1">
                <a:latin typeface="Times New Roman"/>
                <a:cs typeface="Times New Roman"/>
              </a:rPr>
              <a:t>Wahi</a:t>
            </a:r>
            <a:r>
              <a:rPr lang="en-IN" sz="1800" i="1" spc="-55" dirty="0">
                <a:latin typeface="Times New Roman"/>
                <a:cs typeface="Times New Roman"/>
              </a:rPr>
              <a:t>, </a:t>
            </a:r>
            <a:r>
              <a:rPr lang="en-IN" sz="1800" i="1" spc="-5" dirty="0">
                <a:latin typeface="Times New Roman"/>
                <a:cs typeface="Times New Roman"/>
              </a:rPr>
              <a:t>Prof. S. </a:t>
            </a:r>
            <a:r>
              <a:rPr lang="en-IN" sz="1800" i="1" spc="-20" dirty="0" err="1">
                <a:latin typeface="Times New Roman"/>
                <a:cs typeface="Times New Roman"/>
              </a:rPr>
              <a:t>Sundaramurthy</a:t>
            </a:r>
            <a:r>
              <a:rPr lang="en-IN" sz="1800" i="1" spc="-20" dirty="0">
                <a:latin typeface="Times New Roman"/>
                <a:cs typeface="Times New Roman"/>
              </a:rPr>
              <a:t>, </a:t>
            </a:r>
            <a:r>
              <a:rPr lang="en-IN" sz="1800" i="1" spc="-5" dirty="0">
                <a:latin typeface="Times New Roman"/>
                <a:cs typeface="Times New Roman"/>
              </a:rPr>
              <a:t>Ms P.</a:t>
            </a:r>
            <a:r>
              <a:rPr lang="en-US" sz="1800" i="1" spc="-5" dirty="0">
                <a:latin typeface="Times New Roman"/>
                <a:cs typeface="Times New Roman"/>
              </a:rPr>
              <a:t> </a:t>
            </a:r>
            <a:r>
              <a:rPr lang="en-US" sz="1800" i="1" spc="-5" dirty="0" err="1">
                <a:latin typeface="Times New Roman"/>
                <a:cs typeface="Times New Roman"/>
              </a:rPr>
              <a:t>Abinaya</a:t>
            </a:r>
            <a:r>
              <a:rPr lang="en-US" sz="1800" i="1" spc="-5" dirty="0">
                <a:latin typeface="Times New Roman"/>
                <a:cs typeface="Times New Roman"/>
              </a:rPr>
              <a:t>,”A Survey </a:t>
            </a:r>
            <a:r>
              <a:rPr lang="en-US" sz="1800" i="1" dirty="0">
                <a:latin typeface="Times New Roman"/>
                <a:cs typeface="Times New Roman"/>
              </a:rPr>
              <a:t>on  	</a:t>
            </a:r>
            <a:r>
              <a:rPr lang="en-US" sz="1800" i="1" spc="-5" dirty="0">
                <a:latin typeface="Times New Roman"/>
                <a:cs typeface="Times New Roman"/>
              </a:rPr>
              <a:t>Automatic Drowsy Driver  Detection System</a:t>
            </a:r>
            <a:r>
              <a:rPr lang="en-US" sz="1800" i="1" dirty="0">
                <a:latin typeface="Times New Roman"/>
                <a:cs typeface="Times New Roman"/>
              </a:rPr>
              <a:t> </a:t>
            </a:r>
            <a:r>
              <a:rPr lang="en-US" sz="1800" i="1" spc="-5" dirty="0">
                <a:latin typeface="Times New Roman"/>
                <a:cs typeface="Times New Roman"/>
              </a:rPr>
              <a:t>in </a:t>
            </a:r>
            <a:r>
              <a:rPr lang="en-US" sz="1800" i="1" dirty="0">
                <a:latin typeface="Times New Roman"/>
                <a:cs typeface="Times New Roman"/>
              </a:rPr>
              <a:t>Image </a:t>
            </a:r>
            <a:r>
              <a:rPr lang="en-US" sz="1800" i="1" spc="-5" dirty="0">
                <a:latin typeface="Times New Roman"/>
                <a:cs typeface="Times New Roman"/>
              </a:rPr>
              <a:t>Processing”, in  	</a:t>
            </a:r>
            <a:r>
              <a:rPr lang="en-US" sz="1800" i="1" dirty="0">
                <a:latin typeface="Times New Roman"/>
                <a:cs typeface="Times New Roman"/>
              </a:rPr>
              <a:t>International </a:t>
            </a:r>
            <a:r>
              <a:rPr lang="en-US" sz="1800" i="1" spc="-5" dirty="0">
                <a:latin typeface="Times New Roman"/>
                <a:cs typeface="Times New Roman"/>
              </a:rPr>
              <a:t>Journal Of </a:t>
            </a:r>
            <a:r>
              <a:rPr lang="en-US" sz="1800" i="1" dirty="0">
                <a:latin typeface="Times New Roman"/>
                <a:cs typeface="Times New Roman"/>
              </a:rPr>
              <a:t>Innovative </a:t>
            </a:r>
            <a:r>
              <a:rPr lang="en-US" sz="1800" i="1" spc="-5" dirty="0">
                <a:latin typeface="Times New Roman"/>
                <a:cs typeface="Times New Roman"/>
              </a:rPr>
              <a:t>Science And  Applied Engineering	 </a:t>
            </a:r>
            <a:r>
              <a:rPr lang="en-US" sz="1800" i="1" spc="-10" dirty="0">
                <a:latin typeface="Times New Roman"/>
                <a:cs typeface="Times New Roman"/>
              </a:rPr>
              <a:t>Research</a:t>
            </a:r>
            <a:r>
              <a:rPr lang="en-US" sz="1800" i="1" spc="-50" dirty="0">
                <a:latin typeface="Times New Roman"/>
                <a:cs typeface="Times New Roman"/>
              </a:rPr>
              <a:t> </a:t>
            </a:r>
            <a:r>
              <a:rPr lang="en-US" sz="1800" i="1" dirty="0">
                <a:latin typeface="Times New Roman"/>
                <a:cs typeface="Times New Roman"/>
              </a:rPr>
              <a:t>(IJISAER),2014.</a:t>
            </a:r>
            <a:endParaRPr lang="en-US" sz="1800" b="1" i="1" dirty="0">
              <a:latin typeface="Times New Roman"/>
              <a:cs typeface="Times New Roman"/>
            </a:endParaRPr>
          </a:p>
          <a:p>
            <a:pPr algn="just"/>
            <a:r>
              <a:rPr lang="en-US" sz="1800" b="1" spc="-5" dirty="0">
                <a:latin typeface="Times New Roman"/>
                <a:cs typeface="Times New Roman"/>
              </a:rPr>
              <a:t>[3]</a:t>
            </a:r>
            <a:r>
              <a:rPr lang="en-US" sz="1800" b="1" i="1" spc="-5" dirty="0">
                <a:latin typeface="Times New Roman"/>
                <a:cs typeface="Times New Roman"/>
              </a:rPr>
              <a:t> </a:t>
            </a:r>
            <a:r>
              <a:rPr lang="en-IN" sz="1800" i="1" spc="-5" dirty="0">
                <a:latin typeface="Times New Roman" panose="02020603050405020304" pitchFamily="18" charset="0"/>
                <a:cs typeface="Times New Roman" panose="02020603050405020304" pitchFamily="18" charset="0"/>
              </a:rPr>
              <a:t>   Omkar </a:t>
            </a:r>
            <a:r>
              <a:rPr lang="en-IN" sz="1800" i="1" spc="-5" dirty="0" err="1">
                <a:latin typeface="Times New Roman" panose="02020603050405020304" pitchFamily="18" charset="0"/>
                <a:cs typeface="Times New Roman" panose="02020603050405020304" pitchFamily="18" charset="0"/>
              </a:rPr>
              <a:t>Dharmadhikari,Revati</a:t>
            </a:r>
            <a:r>
              <a:rPr lang="en-IN" sz="1800" i="1" spc="-5" dirty="0">
                <a:latin typeface="Times New Roman" panose="02020603050405020304" pitchFamily="18" charset="0"/>
                <a:cs typeface="Times New Roman" panose="02020603050405020304" pitchFamily="18" charset="0"/>
              </a:rPr>
              <a:t> </a:t>
            </a:r>
            <a:r>
              <a:rPr lang="en-IN" sz="1800" i="1" spc="-20" dirty="0" err="1">
                <a:latin typeface="Times New Roman" panose="02020603050405020304" pitchFamily="18" charset="0"/>
                <a:cs typeface="Times New Roman" panose="02020603050405020304" pitchFamily="18" charset="0"/>
              </a:rPr>
              <a:t>Bhor,Pranjal</a:t>
            </a:r>
            <a:r>
              <a:rPr lang="en-IN" sz="1800" i="1" spc="-20" dirty="0">
                <a:latin typeface="Times New Roman" panose="02020603050405020304" pitchFamily="18" charset="0"/>
                <a:cs typeface="Times New Roman" panose="02020603050405020304" pitchFamily="18" charset="0"/>
              </a:rPr>
              <a:t>  </a:t>
            </a:r>
            <a:r>
              <a:rPr lang="en-IN" sz="1800" i="1" spc="-25" dirty="0" err="1">
                <a:latin typeface="Times New Roman" panose="02020603050405020304" pitchFamily="18" charset="0"/>
                <a:cs typeface="Times New Roman" panose="02020603050405020304" pitchFamily="18" charset="0"/>
              </a:rPr>
              <a:t>Mahajan,H.V</a:t>
            </a:r>
            <a:r>
              <a:rPr lang="en-IN" sz="1800" i="1" spc="-25" dirty="0">
                <a:latin typeface="Times New Roman" panose="02020603050405020304" pitchFamily="18" charset="0"/>
                <a:cs typeface="Times New Roman" panose="02020603050405020304" pitchFamily="18" charset="0"/>
              </a:rPr>
              <a:t>. </a:t>
            </a:r>
            <a:r>
              <a:rPr lang="en-IN" sz="1800" i="1" spc="-20" dirty="0" err="1">
                <a:latin typeface="Times New Roman" panose="02020603050405020304" pitchFamily="18" charset="0"/>
                <a:cs typeface="Times New Roman" panose="02020603050405020304" pitchFamily="18" charset="0"/>
              </a:rPr>
              <a:t>Kumbhar</a:t>
            </a:r>
            <a:r>
              <a:rPr lang="en-IN" sz="1800" i="1" spc="-20" dirty="0">
                <a:latin typeface="Times New Roman" panose="02020603050405020304" pitchFamily="18" charset="0"/>
                <a:cs typeface="Times New Roman" panose="02020603050405020304" pitchFamily="18" charset="0"/>
              </a:rPr>
              <a:t>,”Survey 	</a:t>
            </a:r>
            <a:r>
              <a:rPr lang="en-IN" sz="1800" i="1" spc="-5" dirty="0">
                <a:latin typeface="Times New Roman" panose="02020603050405020304" pitchFamily="18" charset="0"/>
                <a:cs typeface="Times New Roman" panose="02020603050405020304" pitchFamily="18" charset="0"/>
              </a:rPr>
              <a:t>on </a:t>
            </a:r>
            <a:r>
              <a:rPr lang="en-IN" sz="1800" i="1" dirty="0">
                <a:latin typeface="Times New Roman" panose="02020603050405020304" pitchFamily="18" charset="0"/>
                <a:cs typeface="Times New Roman" panose="02020603050405020304" pitchFamily="18" charset="0"/>
              </a:rPr>
              <a:t>Driver’s  </a:t>
            </a:r>
            <a:r>
              <a:rPr lang="en-IN" sz="1800" i="1" spc="-5" dirty="0">
                <a:latin typeface="Times New Roman" panose="02020603050405020304" pitchFamily="18" charset="0"/>
                <a:cs typeface="Times New Roman" panose="02020603050405020304" pitchFamily="18" charset="0"/>
              </a:rPr>
              <a:t>Drowsiness Detection </a:t>
            </a:r>
            <a:r>
              <a:rPr lang="en-IN" sz="1800" i="1" spc="-10" dirty="0">
                <a:latin typeface="Times New Roman" panose="02020603050405020304" pitchFamily="18" charset="0"/>
                <a:cs typeface="Times New Roman" panose="02020603050405020304" pitchFamily="18" charset="0"/>
              </a:rPr>
              <a:t>System”, International  </a:t>
            </a:r>
            <a:r>
              <a:rPr lang="en-IN" sz="1800" i="1" dirty="0">
                <a:latin typeface="Times New Roman" panose="02020603050405020304" pitchFamily="18" charset="0"/>
                <a:cs typeface="Times New Roman" panose="02020603050405020304" pitchFamily="18" charset="0"/>
              </a:rPr>
              <a:t>Journal </a:t>
            </a:r>
            <a:r>
              <a:rPr lang="en-IN" sz="1800" i="1" spc="-5" dirty="0">
                <a:latin typeface="Times New Roman" panose="02020603050405020304" pitchFamily="18" charset="0"/>
                <a:cs typeface="Times New Roman" panose="02020603050405020304" pitchFamily="18" charset="0"/>
              </a:rPr>
              <a:t>of 	Computer </a:t>
            </a:r>
            <a:r>
              <a:rPr lang="en-IN" sz="1800" i="1" spc="-10" dirty="0">
                <a:latin typeface="Times New Roman" panose="02020603050405020304" pitchFamily="18" charset="0"/>
                <a:cs typeface="Times New Roman" panose="02020603050405020304" pitchFamily="18" charset="0"/>
              </a:rPr>
              <a:t>Applications </a:t>
            </a:r>
            <a:r>
              <a:rPr lang="en-IN" sz="1800" i="1" dirty="0">
                <a:latin typeface="Times New Roman" panose="02020603050405020304" pitchFamily="18" charset="0"/>
                <a:cs typeface="Times New Roman" panose="02020603050405020304" pitchFamily="18" charset="0"/>
              </a:rPr>
              <a:t>(0975 –  </a:t>
            </a:r>
            <a:r>
              <a:rPr lang="en-IN" sz="1800" i="1" spc="-20" dirty="0">
                <a:latin typeface="Times New Roman" panose="02020603050405020304" pitchFamily="18" charset="0"/>
                <a:cs typeface="Times New Roman" panose="02020603050405020304" pitchFamily="18" charset="0"/>
              </a:rPr>
              <a:t>8887)Volume </a:t>
            </a:r>
            <a:r>
              <a:rPr lang="en-IN" sz="1800" i="1" spc="-5" dirty="0">
                <a:latin typeface="Times New Roman" panose="02020603050405020304" pitchFamily="18" charset="0"/>
                <a:cs typeface="Times New Roman" panose="02020603050405020304" pitchFamily="18" charset="0"/>
              </a:rPr>
              <a:t>132 </a:t>
            </a:r>
            <a:r>
              <a:rPr lang="en-IN" sz="1800" i="1" dirty="0">
                <a:latin typeface="Times New Roman" panose="02020603050405020304" pitchFamily="18" charset="0"/>
                <a:cs typeface="Times New Roman" panose="02020603050405020304" pitchFamily="18" charset="0"/>
              </a:rPr>
              <a:t>– </a:t>
            </a:r>
            <a:r>
              <a:rPr lang="en-IN" sz="1800" i="1" spc="-5" dirty="0">
                <a:latin typeface="Times New Roman" panose="02020603050405020304" pitchFamily="18" charset="0"/>
                <a:cs typeface="Times New Roman" panose="02020603050405020304" pitchFamily="18" charset="0"/>
              </a:rPr>
              <a:t>No.5, December</a:t>
            </a:r>
            <a:r>
              <a:rPr lang="en-IN" sz="1800" i="1" spc="-60" dirty="0">
                <a:latin typeface="Times New Roman" panose="02020603050405020304" pitchFamily="18" charset="0"/>
                <a:cs typeface="Times New Roman" panose="02020603050405020304" pitchFamily="18" charset="0"/>
              </a:rPr>
              <a:t> </a:t>
            </a:r>
            <a:r>
              <a:rPr lang="en-IN" sz="1800" i="1" spc="-5" dirty="0">
                <a:latin typeface="Times New Roman" panose="02020603050405020304" pitchFamily="18" charset="0"/>
                <a:cs typeface="Times New Roman" panose="02020603050405020304" pitchFamily="18" charset="0"/>
              </a:rPr>
              <a:t>2015.</a:t>
            </a:r>
            <a:endParaRPr lang="en-IN" sz="1800" b="1" i="1" spc="-5" dirty="0">
              <a:latin typeface="Times New Roman" panose="02020603050405020304" pitchFamily="18" charset="0"/>
              <a:cs typeface="Times New Roman" panose="02020603050405020304" pitchFamily="18" charset="0"/>
            </a:endParaRPr>
          </a:p>
          <a:p>
            <a:pPr marL="12065" marR="5080" indent="0" algn="just">
              <a:spcBef>
                <a:spcPts val="100"/>
              </a:spcBef>
              <a:buClr>
                <a:srgbClr val="CC9900"/>
              </a:buClr>
              <a:buSzPct val="51666"/>
              <a:buNone/>
              <a:tabLst>
                <a:tab pos="375920" algn="l"/>
                <a:tab pos="376555" algn="l"/>
              </a:tabLst>
            </a:pPr>
            <a:endParaRPr lang="en-IN" sz="1800" i="1" spc="-5" dirty="0">
              <a:latin typeface="Times New Roman" panose="02020603050405020304" pitchFamily="18" charset="0"/>
              <a:cs typeface="Times New Roman" panose="02020603050405020304" pitchFamily="18" charset="0"/>
            </a:endParaRPr>
          </a:p>
          <a:p>
            <a:pPr algn="just"/>
            <a:endParaRPr lang="en-IN" sz="1800" b="1" i="1" spc="-5" dirty="0">
              <a:latin typeface="Times New Roman" panose="02020603050405020304" pitchFamily="18" charset="0"/>
              <a:cs typeface="Times New Roman" panose="02020603050405020304" pitchFamily="18" charset="0"/>
            </a:endParaRPr>
          </a:p>
          <a:p>
            <a:pPr algn="just"/>
            <a:endParaRPr lang="en-IN" sz="1800" i="1" spc="-5" dirty="0">
              <a:latin typeface="Times New Roman" panose="02020603050405020304" pitchFamily="18" charset="0"/>
              <a:cs typeface="Times New Roman" panose="02020603050405020304" pitchFamily="18" charset="0"/>
            </a:endParaRPr>
          </a:p>
          <a:p>
            <a:pPr marL="0" indent="0" algn="just">
              <a:buNone/>
            </a:pPr>
            <a:endParaRPr lang="en-US" sz="1800" i="1" dirty="0">
              <a:latin typeface="Times New Roman" pitchFamily="18" charset="0"/>
              <a:cs typeface="Times New Roman" pitchFamily="18"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1"/>
          <p:cNvSpPr>
            <a:spLocks noGrp="1"/>
          </p:cNvSpPr>
          <p:nvPr>
            <p:ph type="title"/>
          </p:nvPr>
        </p:nvSpPr>
        <p:spPr/>
        <p:txBody>
          <a:bodyPr/>
          <a:lstStyle/>
          <a:p>
            <a:r>
              <a:rPr lang="en-IN" sz="3200" b="1" dirty="0">
                <a:effectLst>
                  <a:outerShdw blurRad="38100" dist="38100" dir="2700000" algn="tl">
                    <a:srgbClr val="000000">
                      <a:alpha val="43137"/>
                    </a:srgbClr>
                  </a:outerShdw>
                </a:effectLst>
              </a:rPr>
              <a:t>UML Diagrams</a:t>
            </a:r>
            <a:br>
              <a:rPr lang="en-IN" sz="3200" b="1" dirty="0">
                <a:effectLst>
                  <a:outerShdw blurRad="38100" dist="38100" dir="2700000" algn="tl">
                    <a:srgbClr val="000000">
                      <a:alpha val="43137"/>
                    </a:srgbClr>
                  </a:outerShdw>
                </a:effectLst>
              </a:rPr>
            </a:br>
            <a:r>
              <a:rPr lang="en-IN" sz="2800" b="1" dirty="0">
                <a:solidFill>
                  <a:schemeClr val="tx1"/>
                </a:solidFill>
                <a:latin typeface="Times New Roman" pitchFamily="18" charset="0"/>
                <a:cs typeface="Times New Roman" pitchFamily="18" charset="0"/>
              </a:rPr>
              <a:t>Use case Diagram</a:t>
            </a:r>
          </a:p>
        </p:txBody>
      </p:sp>
      <p:sp>
        <p:nvSpPr>
          <p:cNvPr id="1048630" name="Content Placeholder 2"/>
          <p:cNvSpPr>
            <a:spLocks noGrp="1"/>
          </p:cNvSpPr>
          <p:nvPr>
            <p:ph idx="1"/>
          </p:nvPr>
        </p:nvSpPr>
        <p:spPr/>
        <p:txBody>
          <a:bodyPr/>
          <a:lstStyle/>
          <a:p>
            <a:pPr>
              <a:buNone/>
            </a:pPr>
            <a:endParaRPr lang="en-IN" dirty="0">
              <a:latin typeface="Times New Roman" pitchFamily="18" charset="0"/>
              <a:cs typeface="Times New Roman" pitchFamily="18" charset="0"/>
            </a:endParaRPr>
          </a:p>
        </p:txBody>
      </p:sp>
      <p:pic>
        <p:nvPicPr>
          <p:cNvPr id="2097154" name="Picture 3" descr="Screenshot (6).png"/>
          <p:cNvPicPr>
            <a:picLocks noChangeAspect="1"/>
          </p:cNvPicPr>
          <p:nvPr/>
        </p:nvPicPr>
        <p:blipFill>
          <a:blip r:embed="rId2"/>
          <a:stretch>
            <a:fillRect/>
          </a:stretch>
        </p:blipFill>
        <p:spPr>
          <a:xfrm>
            <a:off x="571472" y="1500174"/>
            <a:ext cx="7715304" cy="4896251"/>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itle 1"/>
          <p:cNvSpPr>
            <a:spLocks noGrp="1"/>
          </p:cNvSpPr>
          <p:nvPr>
            <p:ph type="title"/>
          </p:nvPr>
        </p:nvSpPr>
        <p:spPr/>
        <p:txBody>
          <a:bodyPr/>
          <a:lstStyle/>
          <a:p>
            <a:r>
              <a:rPr lang="en-IN" b="1" dirty="0">
                <a:effectLst>
                  <a:outerShdw blurRad="38100" dist="38100" dir="2700000" algn="tl">
                    <a:srgbClr val="000000">
                      <a:alpha val="43137"/>
                    </a:srgbClr>
                  </a:outerShdw>
                </a:effectLst>
              </a:rPr>
              <a:t>Contd..</a:t>
            </a:r>
          </a:p>
        </p:txBody>
      </p:sp>
      <p:sp>
        <p:nvSpPr>
          <p:cNvPr id="1048632" name="Content Placeholder 4"/>
          <p:cNvSpPr>
            <a:spLocks noGrp="1"/>
          </p:cNvSpPr>
          <p:nvPr>
            <p:ph idx="1"/>
          </p:nvPr>
        </p:nvSpPr>
        <p:spPr/>
        <p:txBody>
          <a:bodyPr/>
          <a:lstStyle/>
          <a:p>
            <a:r>
              <a:rPr lang="en-IN" dirty="0">
                <a:latin typeface="Times New Roman" pitchFamily="18" charset="0"/>
                <a:cs typeface="Times New Roman" pitchFamily="18" charset="0"/>
              </a:rPr>
              <a:t>Sequence Diagram</a:t>
            </a:r>
          </a:p>
        </p:txBody>
      </p:sp>
      <p:pic>
        <p:nvPicPr>
          <p:cNvPr id="2097155" name="Picture 5" descr="Screenshot (4).png"/>
          <p:cNvPicPr>
            <a:picLocks noChangeAspect="1"/>
          </p:cNvPicPr>
          <p:nvPr/>
        </p:nvPicPr>
        <p:blipFill>
          <a:blip r:embed="rId2"/>
          <a:stretch>
            <a:fillRect/>
          </a:stretch>
        </p:blipFill>
        <p:spPr>
          <a:xfrm>
            <a:off x="2071670" y="2143116"/>
            <a:ext cx="5444004" cy="3942486"/>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Title 1"/>
          <p:cNvSpPr>
            <a:spLocks noGrp="1"/>
          </p:cNvSpPr>
          <p:nvPr>
            <p:ph type="title"/>
          </p:nvPr>
        </p:nvSpPr>
        <p:spPr/>
        <p:txBody>
          <a:bodyPr/>
          <a:lstStyle/>
          <a:p>
            <a:r>
              <a:rPr lang="en-IN" b="1" dirty="0">
                <a:effectLst>
                  <a:outerShdw blurRad="38100" dist="38100" dir="2700000" algn="tl">
                    <a:srgbClr val="000000">
                      <a:alpha val="43137"/>
                    </a:srgbClr>
                  </a:outerShdw>
                </a:effectLst>
              </a:rPr>
              <a:t>Contd..</a:t>
            </a:r>
          </a:p>
        </p:txBody>
      </p:sp>
      <p:sp>
        <p:nvSpPr>
          <p:cNvPr id="1048634" name="Content Placeholder 2"/>
          <p:cNvSpPr>
            <a:spLocks noGrp="1"/>
          </p:cNvSpPr>
          <p:nvPr>
            <p:ph idx="1"/>
          </p:nvPr>
        </p:nvSpPr>
        <p:spPr/>
        <p:txBody>
          <a:bodyPr/>
          <a:lstStyle/>
          <a:p>
            <a:r>
              <a:rPr lang="en-IN" dirty="0"/>
              <a:t>Collaboration Diagram</a:t>
            </a:r>
          </a:p>
        </p:txBody>
      </p:sp>
      <p:pic>
        <p:nvPicPr>
          <p:cNvPr id="2097156" name="Picture 3" descr="Screenshot (10).png"/>
          <p:cNvPicPr>
            <a:picLocks noChangeAspect="1"/>
          </p:cNvPicPr>
          <p:nvPr/>
        </p:nvPicPr>
        <p:blipFill>
          <a:blip r:embed="rId2"/>
          <a:stretch>
            <a:fillRect/>
          </a:stretch>
        </p:blipFill>
        <p:spPr>
          <a:xfrm>
            <a:off x="642910" y="2285992"/>
            <a:ext cx="7992591" cy="3458058"/>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Title 1"/>
          <p:cNvSpPr>
            <a:spLocks noGrp="1"/>
          </p:cNvSpPr>
          <p:nvPr>
            <p:ph type="title"/>
          </p:nvPr>
        </p:nvSpPr>
        <p:spPr/>
        <p:txBody>
          <a:bodyPr/>
          <a:lstStyle/>
          <a:p>
            <a:r>
              <a:rPr lang="en-IN" b="1" dirty="0">
                <a:effectLst>
                  <a:outerShdw blurRad="38100" dist="38100" dir="2700000" algn="tl">
                    <a:srgbClr val="000000">
                      <a:alpha val="43137"/>
                    </a:srgbClr>
                  </a:outerShdw>
                </a:effectLst>
              </a:rPr>
              <a:t>Contd..</a:t>
            </a:r>
          </a:p>
        </p:txBody>
      </p:sp>
      <p:sp>
        <p:nvSpPr>
          <p:cNvPr id="1048636" name="Content Placeholder 2"/>
          <p:cNvSpPr>
            <a:spLocks noGrp="1"/>
          </p:cNvSpPr>
          <p:nvPr>
            <p:ph idx="1"/>
          </p:nvPr>
        </p:nvSpPr>
        <p:spPr/>
        <p:txBody>
          <a:bodyPr/>
          <a:lstStyle/>
          <a:p>
            <a:r>
              <a:rPr lang="en-IN" dirty="0"/>
              <a:t>State Diagram</a:t>
            </a:r>
          </a:p>
        </p:txBody>
      </p:sp>
      <p:pic>
        <p:nvPicPr>
          <p:cNvPr id="5" name="Picture 4" descr="Screenshot (20).png"/>
          <p:cNvPicPr>
            <a:picLocks noChangeAspect="1"/>
          </p:cNvPicPr>
          <p:nvPr/>
        </p:nvPicPr>
        <p:blipFill>
          <a:blip r:embed="rId2"/>
          <a:stretch>
            <a:fillRect/>
          </a:stretch>
        </p:blipFill>
        <p:spPr>
          <a:xfrm>
            <a:off x="2000232" y="2214554"/>
            <a:ext cx="5563377" cy="3734321"/>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Data Flow Diagram</a:t>
            </a:r>
          </a:p>
        </p:txBody>
      </p:sp>
      <p:pic>
        <p:nvPicPr>
          <p:cNvPr id="4" name="Content Placeholder 3" descr="Screenshot (18).png"/>
          <p:cNvPicPr>
            <a:picLocks noGrp="1" noChangeAspect="1"/>
          </p:cNvPicPr>
          <p:nvPr>
            <p:ph idx="1"/>
          </p:nvPr>
        </p:nvPicPr>
        <p:blipFill>
          <a:blip r:embed="rId2"/>
          <a:stretch>
            <a:fillRect/>
          </a:stretch>
        </p:blipFill>
        <p:spPr>
          <a:xfrm>
            <a:off x="1508662" y="1600200"/>
            <a:ext cx="6126675" cy="4530725"/>
          </a:xfr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Title 1"/>
          <p:cNvSpPr>
            <a:spLocks noGrp="1"/>
          </p:cNvSpPr>
          <p:nvPr>
            <p:ph type="title"/>
          </p:nvPr>
        </p:nvSpPr>
        <p:spPr/>
        <p:txBody>
          <a:bodyPr/>
          <a:lstStyle/>
          <a:p>
            <a:r>
              <a:rPr lang="en-US" b="1" dirty="0">
                <a:effectLst>
                  <a:outerShdw blurRad="38100" dist="38100" dir="2700000" algn="tl">
                    <a:srgbClr val="000000">
                      <a:alpha val="43137"/>
                    </a:srgbClr>
                  </a:outerShdw>
                </a:effectLst>
              </a:rPr>
              <a:t>I</a:t>
            </a:r>
            <a:r>
              <a:rPr lang="en-IN" b="1" dirty="0" err="1">
                <a:effectLst>
                  <a:outerShdw blurRad="38100" dist="38100" dir="2700000" algn="tl">
                    <a:srgbClr val="000000">
                      <a:alpha val="43137"/>
                    </a:srgbClr>
                  </a:outerShdw>
                </a:effectLst>
              </a:rPr>
              <a:t>mplementation</a:t>
            </a:r>
            <a:endParaRPr lang="en-IN" b="1" dirty="0">
              <a:effectLst>
                <a:outerShdw blurRad="38100" dist="38100" dir="2700000" algn="tl">
                  <a:srgbClr val="000000">
                    <a:alpha val="43137"/>
                  </a:srgbClr>
                </a:outerShdw>
              </a:effectLst>
            </a:endParaRPr>
          </a:p>
        </p:txBody>
      </p:sp>
      <p:sp>
        <p:nvSpPr>
          <p:cNvPr id="1048661" name="Content Placeholder 2"/>
          <p:cNvSpPr>
            <a:spLocks noGrp="1"/>
          </p:cNvSpPr>
          <p:nvPr>
            <p:ph idx="1"/>
          </p:nvPr>
        </p:nvSpPr>
        <p:spPr/>
        <p:txBody>
          <a:bodyPr/>
          <a:lstStyle/>
          <a:p>
            <a:r>
              <a:rPr lang="en-IN" dirty="0">
                <a:latin typeface="Times New Roman" pitchFamily="18" charset="0"/>
                <a:cs typeface="Times New Roman" pitchFamily="18" charset="0"/>
              </a:rPr>
              <a:t>Check the availability of webcam.</a:t>
            </a:r>
          </a:p>
          <a:p>
            <a:r>
              <a:rPr lang="en-IN" dirty="0">
                <a:latin typeface="Times New Roman" pitchFamily="18" charset="0"/>
                <a:cs typeface="Times New Roman" pitchFamily="18" charset="0"/>
              </a:rPr>
              <a:t>Running the code.</a:t>
            </a:r>
          </a:p>
          <a:p>
            <a:r>
              <a:rPr lang="en-IN" dirty="0">
                <a:latin typeface="Times New Roman" pitchFamily="18" charset="0"/>
                <a:cs typeface="Times New Roman" pitchFamily="18" charset="0"/>
              </a:rPr>
              <a:t>After detection of eye, calculation of eye aspect ratio is made, along with the blink code.</a:t>
            </a:r>
          </a:p>
          <a:p>
            <a:r>
              <a:rPr lang="en-IN" dirty="0">
                <a:latin typeface="Times New Roman" pitchFamily="18" charset="0"/>
                <a:cs typeface="Times New Roman" pitchFamily="18" charset="0"/>
              </a:rPr>
              <a:t>As the first stage of alerting, if the blink count is less than the threshold value it alerts.</a:t>
            </a:r>
          </a:p>
          <a:p>
            <a:r>
              <a:rPr lang="en-IN" dirty="0">
                <a:latin typeface="Times New Roman" pitchFamily="18" charset="0"/>
                <a:cs typeface="Times New Roman" pitchFamily="18" charset="0"/>
              </a:rPr>
              <a:t>As the second stage of altering, It checks for Eye Aspect Ratio, if it is less than the drowsiness factor the alert takes places simultaneously.</a:t>
            </a: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Contd..</a:t>
            </a:r>
          </a:p>
        </p:txBody>
      </p:sp>
      <p:sp>
        <p:nvSpPr>
          <p:cNvPr id="1048663" name="Content Placeholder 2"/>
          <p:cNvSpPr>
            <a:spLocks noGrp="1"/>
          </p:cNvSpPr>
          <p:nvPr>
            <p:ph idx="1"/>
          </p:nvPr>
        </p:nvSpPr>
        <p:spPr/>
        <p:txBody>
          <a:bodyPr/>
          <a:lstStyle/>
          <a:p>
            <a:r>
              <a:rPr lang="en-IN" dirty="0">
                <a:latin typeface="Times New Roman" pitchFamily="18" charset="0"/>
                <a:cs typeface="Times New Roman" pitchFamily="18" charset="0"/>
              </a:rPr>
              <a:t>The first stage of alerting will be like:</a:t>
            </a:r>
          </a:p>
        </p:txBody>
      </p:sp>
      <p:pic>
        <p:nvPicPr>
          <p:cNvPr id="3" name="Picture 2">
            <a:extLst>
              <a:ext uri="{FF2B5EF4-FFF2-40B4-BE49-F238E27FC236}">
                <a16:creationId xmlns:a16="http://schemas.microsoft.com/office/drawing/2014/main" xmlns="" id="{404B8D8A-EC52-42AC-BE45-0BDF8DAFECC9}"/>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853193" y="2586157"/>
            <a:ext cx="4290807" cy="2558810"/>
          </a:xfrm>
          <a:prstGeom prst="rect">
            <a:avLst/>
          </a:prstGeom>
        </p:spPr>
      </p:pic>
      <p:pic>
        <p:nvPicPr>
          <p:cNvPr id="8" name="Picture 7">
            <a:extLst>
              <a:ext uri="{FF2B5EF4-FFF2-40B4-BE49-F238E27FC236}">
                <a16:creationId xmlns:a16="http://schemas.microsoft.com/office/drawing/2014/main" xmlns="" id="{BEE7AAF8-16EF-44CD-9AEB-97BD62CE23DB}"/>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57201" y="2586157"/>
            <a:ext cx="4114799" cy="255881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pPr eaLnBrk="1" hangingPunct="1"/>
            <a:r>
              <a:rPr lang="en-US" dirty="0">
                <a:effectLst>
                  <a:outerShdw blurRad="38100" dist="38100" dir="2700000" algn="tl">
                    <a:srgbClr val="000000">
                      <a:alpha val="43137"/>
                    </a:srgbClr>
                  </a:outerShdw>
                </a:effectLst>
              </a:rPr>
              <a:t>Abstract</a:t>
            </a:r>
          </a:p>
        </p:txBody>
      </p:sp>
      <p:sp>
        <p:nvSpPr>
          <p:cNvPr id="1048602" name="Content Placeholder 2"/>
          <p:cNvSpPr>
            <a:spLocks noGrp="1"/>
          </p:cNvSpPr>
          <p:nvPr>
            <p:ph idx="1"/>
          </p:nvPr>
        </p:nvSpPr>
        <p:spPr>
          <a:xfrm>
            <a:off x="395536" y="1412776"/>
            <a:ext cx="8458200" cy="4536504"/>
          </a:xfrm>
        </p:spPr>
        <p:txBody>
          <a:bodyPr/>
          <a:lstStyle/>
          <a:p>
            <a:pPr algn="just">
              <a:buFont typeface="Wingdings" pitchFamily="2" charset="2"/>
              <a:buChar char="Ø"/>
            </a:pPr>
            <a:r>
              <a:rPr lang="en-IN" sz="2400" dirty="0">
                <a:latin typeface="Times New Roman" panose="02020603050405020304" pitchFamily="18" charset="0"/>
                <a:cs typeface="Times New Roman" panose="02020603050405020304" pitchFamily="18" charset="0"/>
              </a:rPr>
              <a:t>According to a study, around quarter of the motor vehicles accidents occur due to sleepiness and tiredness while driving long distances to the driver</a:t>
            </a:r>
            <a:r>
              <a:rPr lang="en-US" sz="2400" dirty="0">
                <a:latin typeface="Times New Roman" panose="02020603050405020304" pitchFamily="18" charset="0"/>
                <a:cs typeface="Times New Roman" pitchFamily="18" charset="0"/>
              </a:rPr>
              <a:t>.</a:t>
            </a:r>
            <a:endParaRPr lang="en-IN" sz="2400" dirty="0">
              <a:latin typeface="Times New Roman" panose="02020603050405020304" pitchFamily="18" charset="0"/>
              <a:cs typeface="Times New Roman" panose="02020603050405020304" pitchFamily="18" charset="0"/>
            </a:endParaRPr>
          </a:p>
          <a:p>
            <a:pPr algn="just">
              <a:buFont typeface="Wingdings" pitchFamily="2" charset="2"/>
              <a:buChar char="Ø"/>
            </a:pPr>
            <a:r>
              <a:rPr lang="en-IN" sz="2400" dirty="0">
                <a:latin typeface="Times New Roman" panose="02020603050405020304" pitchFamily="18" charset="0"/>
                <a:cs typeface="Times New Roman" panose="02020603050405020304" pitchFamily="18" charset="0"/>
              </a:rPr>
              <a:t>The main idea of this project is to develop an algorithm which ensures safety of the driver by monitoring the status of the driver’s eye </a:t>
            </a:r>
            <a:r>
              <a:rPr lang="en-US" sz="2400" dirty="0">
                <a:latin typeface="Times New Roman" panose="02020603050405020304" pitchFamily="18" charset="0"/>
                <a:cs typeface="Times New Roman" pitchFamily="18" charset="0"/>
              </a:rPr>
              <a:t>from a camera </a:t>
            </a:r>
            <a:r>
              <a:rPr lang="en-IN" sz="2400" dirty="0">
                <a:latin typeface="Times New Roman" panose="02020603050405020304" pitchFamily="18" charset="0"/>
                <a:cs typeface="Times New Roman" panose="02020603050405020304" pitchFamily="18" charset="0"/>
              </a:rPr>
              <a:t>and alerting him whenever necessary. </a:t>
            </a:r>
            <a:endParaRPr lang="en-US" sz="2800" dirty="0">
              <a:latin typeface="Times New Roman" pitchFamily="18" charset="0"/>
              <a:cs typeface="Times New Roman" pitchFamily="18" charset="0"/>
            </a:endParaRPr>
          </a:p>
          <a:p>
            <a:pPr algn="just">
              <a:buFont typeface="Wingdings" pitchFamily="2" charset="2"/>
              <a:buChar char="Ø"/>
            </a:pPr>
            <a:endParaRPr lang="en-US" sz="2800" dirty="0">
              <a:latin typeface="Times New Roman" pitchFamily="18" charset="0"/>
              <a:cs typeface="Times New Roman" pitchFamily="18" charset="0"/>
            </a:endParaRPr>
          </a:p>
          <a:p>
            <a:pPr algn="just">
              <a:buFont typeface="Wingdings" pitchFamily="2" charset="2"/>
              <a:buChar char="Ø"/>
            </a:pPr>
            <a:endParaRPr lang="en-US" sz="2800" dirty="0">
              <a:latin typeface="Times New Roman" pitchFamily="18" charset="0"/>
              <a:cs typeface="Times New Roman" pitchFamily="18" charset="0"/>
            </a:endParaRPr>
          </a:p>
          <a:p>
            <a:pPr algn="just">
              <a:buFont typeface="Wingdings" pitchFamily="2" charset="2"/>
              <a:buChar char="Ø"/>
            </a:pPr>
            <a:endParaRPr lang="en-US" sz="2800" dirty="0">
              <a:latin typeface="Times New Roman" pitchFamily="18" charset="0"/>
              <a:cs typeface="Times New Roman" pitchFamily="18" charset="0"/>
            </a:endParaRPr>
          </a:p>
          <a:p>
            <a:pPr algn="just">
              <a:buFont typeface="Wingdings" pitchFamily="2" charset="2"/>
              <a:buChar char="Ø"/>
            </a:pPr>
            <a:endParaRPr lang="en-US" sz="2800" dirty="0">
              <a:latin typeface="Times New Roman" pitchFamily="18" charset="0"/>
              <a:cs typeface="Times New Roman" pitchFamily="18" charset="0"/>
            </a:endParaRPr>
          </a:p>
          <a:p>
            <a:pPr algn="just">
              <a:buFont typeface="Wingdings" pitchFamily="2" charset="2"/>
              <a:buChar char="Ø"/>
            </a:pPr>
            <a:endParaRPr lang="en-US" sz="2800" dirty="0">
              <a:latin typeface="Times New Roman" pitchFamily="18" charset="0"/>
              <a:cs typeface="Times New Roman" pitchFamily="18" charset="0"/>
            </a:endParaRPr>
          </a:p>
          <a:p>
            <a:pPr algn="just">
              <a:buFont typeface="Wingdings" pitchFamily="2" charset="2"/>
              <a:buChar char="Ø"/>
            </a:pPr>
            <a:endParaRPr lang="en-US" sz="2800" dirty="0">
              <a:latin typeface="Times New Roman" pitchFamily="18" charset="0"/>
              <a:cs typeface="Times New Roman" pitchFamily="18" charset="0"/>
            </a:endParaRPr>
          </a:p>
          <a:p>
            <a:pPr algn="just">
              <a:buFont typeface="Wingdings" pitchFamily="2" charset="2"/>
              <a:buChar char="Ø"/>
            </a:pPr>
            <a:endParaRPr lang="en-US" sz="2800" dirty="0">
              <a:latin typeface="Times New Roman" pitchFamily="18" charset="0"/>
              <a:cs typeface="Times New Roman" pitchFamily="18"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Contd..</a:t>
            </a:r>
          </a:p>
        </p:txBody>
      </p:sp>
      <p:sp>
        <p:nvSpPr>
          <p:cNvPr id="9" name="Content Placeholder 8"/>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second of alert be like</a:t>
            </a:r>
            <a:endParaRPr lang="en-IN" dirty="0">
              <a:latin typeface="Times New Roman" panose="02020603050405020304" pitchFamily="18" charset="0"/>
              <a:cs typeface="Times New Roman" panose="02020603050405020304" pitchFamily="18" charset="0"/>
            </a:endParaRPr>
          </a:p>
        </p:txBody>
      </p:sp>
      <p:pic>
        <p:nvPicPr>
          <p:cNvPr id="3" name="Frame 2020-03-17 21-35-29">
            <a:hlinkClick r:id="" action="ppaction://media"/>
            <a:extLst>
              <a:ext uri="{FF2B5EF4-FFF2-40B4-BE49-F238E27FC236}">
                <a16:creationId xmlns:a16="http://schemas.microsoft.com/office/drawing/2014/main" xmlns="" id="{7C2DB6FD-F58C-4FBE-90AF-784315853548}"/>
              </a:ext>
            </a:extLst>
          </p:cNvPr>
          <p:cNvPicPr>
            <a:picLocks noChangeAspect="1"/>
          </p:cNvPicPr>
          <p:nvPr>
            <a:videoFile r:link="rId1"/>
            <p:extLst>
              <p:ext uri="{DAA4B4D4-6D71-4841-9C94-3DE7FCFB9230}">
                <p14:media xmlns:p14="http://schemas.microsoft.com/office/powerpoint/2010/main" xmlns="" r:embed="rId3"/>
              </p:ext>
            </p:extLst>
          </p:nvPr>
        </p:nvPicPr>
        <p:blipFill>
          <a:blip r:embed="rId4"/>
          <a:stretch>
            <a:fillRect/>
          </a:stretch>
        </p:blipFill>
        <p:spPr>
          <a:xfrm>
            <a:off x="2133600" y="2492896"/>
            <a:ext cx="5246712" cy="2764904"/>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983"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Title 3"/>
          <p:cNvSpPr>
            <a:spLocks noGrp="1"/>
          </p:cNvSpPr>
          <p:nvPr>
            <p:ph type="title"/>
          </p:nvPr>
        </p:nvSpPr>
        <p:spPr>
          <a:xfrm>
            <a:off x="722313" y="4406900"/>
            <a:ext cx="7772400" cy="774700"/>
          </a:xfrm>
        </p:spPr>
        <p:txBody>
          <a:bodyPr/>
          <a:lstStyle/>
          <a:p>
            <a:pPr algn="ctr" eaLnBrk="1" hangingPunct="1"/>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Thank you</a:t>
            </a:r>
          </a:p>
        </p:txBody>
      </p:sp>
      <p:sp>
        <p:nvSpPr>
          <p:cNvPr id="1048670" name="Text Placeholder 4"/>
          <p:cNvSpPr>
            <a:spLocks noGrp="1"/>
          </p:cNvSpPr>
          <p:nvPr>
            <p:ph type="body" idx="1"/>
          </p:nvPr>
        </p:nvSpPr>
        <p:spPr>
          <a:xfrm>
            <a:off x="685800" y="609600"/>
            <a:ext cx="7772400" cy="1500188"/>
          </a:xfrm>
        </p:spPr>
        <p:txBody>
          <a:bodyPr/>
          <a:lstStyle/>
          <a:p>
            <a:pPr algn="ctr" eaLnBrk="1" hangingPunct="1"/>
            <a:r>
              <a:rPr lang="en-US" sz="5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Queries</a:t>
            </a:r>
          </a:p>
        </p:txBody>
      </p:sp>
      <p:sp>
        <p:nvSpPr>
          <p:cNvPr id="1048671" name="Rectangle 5"/>
          <p:cNvSpPr/>
          <p:nvPr/>
        </p:nvSpPr>
        <p:spPr>
          <a:xfrm>
            <a:off x="3886200" y="2362200"/>
            <a:ext cx="1676400" cy="1805941"/>
          </a:xfrm>
          <a:prstGeom prst="rect">
            <a:avLst/>
          </a:prstGeom>
          <a:solidFill>
            <a:schemeClr val="accent3"/>
          </a:solidFill>
          <a:ln>
            <a:solidFill>
              <a:schemeClr val="tx1"/>
            </a:solidFill>
          </a:ln>
          <a:effectLst/>
          <a:scene3d>
            <a:camera prst="orthographicFront"/>
            <a:lightRig rig="threePt" dir="t"/>
          </a:scene3d>
          <a:sp3d>
            <a:bevelT w="114300" prst="hardEdge"/>
          </a:sp3d>
        </p:spPr>
        <p:txBody>
          <a:bodyPr>
            <a:spAutoFit/>
          </a:bodyPr>
          <a:lstStyle/>
          <a:p>
            <a:pPr algn="ctr" fontAlgn="auto">
              <a:spcBef>
                <a:spcPts val="0"/>
              </a:spcBef>
              <a:spcAft>
                <a:spcPts val="0"/>
              </a:spcAft>
            </a:pPr>
            <a:r>
              <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mn-lt"/>
                <a:cs typeface="+mn-cs"/>
              </a:rPr>
              <a:t>?</a:t>
            </a:r>
            <a:endPar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Jokerman" pitchFamily="82" charset="0"/>
              <a:cs typeface="+mn-cs"/>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p:txBody>
          <a:bodyPr/>
          <a:lstStyle/>
          <a:p>
            <a:r>
              <a:rPr lang="en-US" dirty="0">
                <a:effectLst>
                  <a:outerShdw blurRad="38100" dist="38100" dir="2700000" algn="tl">
                    <a:srgbClr val="000000">
                      <a:alpha val="43137"/>
                    </a:srgbClr>
                  </a:outerShdw>
                </a:effectLst>
              </a:rPr>
              <a:t>Existing System</a:t>
            </a:r>
          </a:p>
        </p:txBody>
      </p:sp>
      <p:sp>
        <p:nvSpPr>
          <p:cNvPr id="1048607" name="Content Placeholder 2"/>
          <p:cNvSpPr>
            <a:spLocks noGrp="1"/>
          </p:cNvSpPr>
          <p:nvPr>
            <p:ph idx="1"/>
          </p:nvPr>
        </p:nvSpPr>
        <p:spPr/>
        <p:txBody>
          <a:bodyPr/>
          <a:lstStyle/>
          <a:p>
            <a:pPr algn="just"/>
            <a:r>
              <a:rPr lang="en-IN" sz="2400" dirty="0">
                <a:latin typeface="Times New Roman" pitchFamily="18" charset="0"/>
                <a:cs typeface="Times New Roman" pitchFamily="18" charset="0"/>
              </a:rPr>
              <a:t>The existing system detects the full face and it follows RGB colour format which takes more time to detect</a:t>
            </a:r>
            <a:r>
              <a:rPr lang="en-IN" sz="2400">
                <a:latin typeface="Times New Roman" pitchFamily="18" charset="0"/>
                <a:cs typeface="Times New Roman" pitchFamily="18" charset="0"/>
              </a:rPr>
              <a:t>. </a:t>
            </a:r>
            <a:endParaRPr lang="en-IN"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So the occurrence of accidents will be more  due to the time delay</a:t>
            </a:r>
            <a:r>
              <a:rPr lang="en-IN" sz="2400" dirty="0"/>
              <a:t>.</a:t>
            </a:r>
            <a:endParaRPr lang="en-US" sz="2400"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p:txBody>
          <a:bodyPr/>
          <a:lstStyle/>
          <a:p>
            <a:pPr eaLnBrk="1" hangingPunct="1"/>
            <a:r>
              <a:rPr lang="en-US" dirty="0">
                <a:effectLst>
                  <a:outerShdw blurRad="38100" dist="38100" dir="2700000" algn="tl">
                    <a:srgbClr val="000000">
                      <a:alpha val="43137"/>
                    </a:srgbClr>
                  </a:outerShdw>
                </a:effectLst>
              </a:rPr>
              <a:t>Proposed System</a:t>
            </a:r>
          </a:p>
        </p:txBody>
      </p:sp>
      <p:sp>
        <p:nvSpPr>
          <p:cNvPr id="1048609" name="Content Placeholder 2"/>
          <p:cNvSpPr>
            <a:spLocks noGrp="1"/>
          </p:cNvSpPr>
          <p:nvPr>
            <p:ph idx="1"/>
          </p:nvPr>
        </p:nvSpPr>
        <p:spPr>
          <a:xfrm>
            <a:off x="381000" y="1600200"/>
            <a:ext cx="8458200" cy="4530725"/>
          </a:xfrm>
        </p:spPr>
        <p:txBody>
          <a:bodyPr/>
          <a:lstStyle/>
          <a:p>
            <a:pPr algn="just">
              <a:buFont typeface="Wingdings" pitchFamily="2" charset="2"/>
              <a:buChar char="Ø"/>
            </a:pPr>
            <a:r>
              <a:rPr lang="en-IN" sz="2400" dirty="0">
                <a:latin typeface="Times New Roman" pitchFamily="18" charset="0"/>
                <a:cs typeface="Times New Roman" pitchFamily="18" charset="0"/>
              </a:rPr>
              <a:t>The proposed system will process the live video by mainly focusing and detecting the status of eyes and reducing the risk of accidents by alerting the driver quickly.</a:t>
            </a:r>
            <a:endParaRPr lang="en-US" sz="2400" dirty="0">
              <a:latin typeface="Times New Roman" pitchFamily="18" charset="0"/>
              <a:cs typeface="Times New Roman" pitchFamily="18" charset="0"/>
            </a:endParaRPr>
          </a:p>
          <a:p>
            <a:pPr algn="just" eaLnBrk="1" hangingPunct="1">
              <a:buFont typeface="Wingdings" panose="05000000000000000000" pitchFamily="2" charset="2"/>
              <a:buChar char="Ø"/>
            </a:pPr>
            <a:endParaRPr lang="en-IN" sz="2400" dirty="0">
              <a:latin typeface="Times New Roman" pitchFamily="18" charset="0"/>
              <a:cs typeface="Times New Roman" pitchFamily="18"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lstStyle/>
          <a:p>
            <a:r>
              <a:rPr lang="en-IN" dirty="0"/>
              <a:t>Requirements</a:t>
            </a:r>
          </a:p>
        </p:txBody>
      </p:sp>
      <p:sp>
        <p:nvSpPr>
          <p:cNvPr id="1048611" name="Content Placeholder 2"/>
          <p:cNvSpPr>
            <a:spLocks noGrp="1"/>
          </p:cNvSpPr>
          <p:nvPr>
            <p:ph idx="1"/>
          </p:nvPr>
        </p:nvSpPr>
        <p:spPr>
          <a:xfrm>
            <a:off x="457200" y="1124744"/>
            <a:ext cx="8229600" cy="5256584"/>
          </a:xfrm>
        </p:spPr>
        <p:txBody>
          <a:bodyPr/>
          <a:lstStyle/>
          <a:p>
            <a:pPr algn="just">
              <a:buNone/>
            </a:pPr>
            <a:r>
              <a:rPr lang="en-US" sz="2800" dirty="0">
                <a:latin typeface="Times New Roman" panose="02020603050405020304" pitchFamily="18" charset="0"/>
                <a:cs typeface="Times New Roman" panose="02020603050405020304" pitchFamily="18" charset="0"/>
              </a:rPr>
              <a:t>Software Requirements: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OS		 : Windows.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Python IDE	 : python 3.x.x</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Module 	 : OpenCV &amp; which are needed.</a:t>
            </a:r>
          </a:p>
          <a:p>
            <a:pPr algn="just">
              <a:buNone/>
            </a:pPr>
            <a:endParaRPr lang="en-US" sz="2400" dirty="0">
              <a:latin typeface="Times New Roman" panose="02020603050405020304" pitchFamily="18" charset="0"/>
              <a:cs typeface="Times New Roman" panose="02020603050405020304" pitchFamily="18" charset="0"/>
            </a:endParaRPr>
          </a:p>
          <a:p>
            <a:pPr algn="just">
              <a:buNone/>
            </a:pPr>
            <a:endParaRPr lang="en-US" sz="2400" dirty="0">
              <a:latin typeface="Times New Roman" panose="02020603050405020304" pitchFamily="18" charset="0"/>
              <a:cs typeface="Times New Roman" panose="02020603050405020304" pitchFamily="18" charset="0"/>
            </a:endParaRPr>
          </a:p>
          <a:p>
            <a:pPr algn="just">
              <a:buNone/>
            </a:pPr>
            <a:r>
              <a:rPr lang="en-US" sz="2400" dirty="0">
                <a:latin typeface="Times New Roman" panose="02020603050405020304" pitchFamily="18" charset="0"/>
                <a:cs typeface="Times New Roman" panose="02020603050405020304" pitchFamily="18" charset="0"/>
              </a:rPr>
              <a:t>Hardware Requirements: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RAM        : 4GB and Higher.</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Processor : Intel i3 and above.</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Hard Disk : 320MB: Minimum.</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lstStyle/>
          <a:p>
            <a:r>
              <a:rPr lang="en-US" dirty="0">
                <a:effectLst>
                  <a:outerShdw blurRad="38100" dist="38100" dir="2700000" algn="tl">
                    <a:srgbClr val="000000">
                      <a:alpha val="43137"/>
                    </a:srgbClr>
                  </a:outerShdw>
                </a:effectLst>
              </a:rPr>
              <a:t>Problem Definition</a:t>
            </a:r>
          </a:p>
        </p:txBody>
      </p:sp>
      <p:sp>
        <p:nvSpPr>
          <p:cNvPr id="1048613" name="Content Placeholder 2"/>
          <p:cNvSpPr>
            <a:spLocks noGrp="1"/>
          </p:cNvSpPr>
          <p:nvPr>
            <p:ph idx="1"/>
          </p:nvPr>
        </p:nvSpPr>
        <p:spPr/>
        <p:txBody>
          <a:bodyPr/>
          <a:lstStyle/>
          <a:p>
            <a:pPr algn="just"/>
            <a:r>
              <a:rPr lang="en-IN" sz="2400" dirty="0">
                <a:latin typeface="Times New Roman" pitchFamily="18" charset="0"/>
                <a:cs typeface="Times New Roman" pitchFamily="18" charset="0"/>
              </a:rPr>
              <a:t>The present existing system has the problem in detecting &amp; alerting the driver drowsiness by processing the full face in RGB colour format. The proposed method uses ‘OpenCV’, ‘NumPy’ and other packages for the detection of drowsiness by processing only the eyes which has to be mainly focused and by converting the video into “grey scale” to have a better performance.</a:t>
            </a:r>
            <a:endParaRPr lang="en-US" sz="2400" dirty="0">
              <a:latin typeface="Times New Roman" pitchFamily="18" charset="0"/>
              <a:cs typeface="Times New Roman" pitchFamily="18" charset="0"/>
            </a:endParaRPr>
          </a:p>
          <a:p>
            <a:pPr algn="just"/>
            <a:endParaRPr 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a:xfrm>
            <a:off x="457200" y="277813"/>
            <a:ext cx="8229600" cy="918939"/>
          </a:xfrm>
        </p:spPr>
        <p:txBody>
          <a:bodyPr/>
          <a:lstStyle/>
          <a:p>
            <a:r>
              <a:rPr lang="en-IN" dirty="0">
                <a:effectLst>
                  <a:outerShdw blurRad="38100" dist="38100" dir="2700000" algn="tl">
                    <a:srgbClr val="000000">
                      <a:alpha val="43137"/>
                    </a:srgbClr>
                  </a:outerShdw>
                </a:effectLst>
              </a:rPr>
              <a:t>Process</a:t>
            </a:r>
          </a:p>
        </p:txBody>
      </p:sp>
      <p:sp>
        <p:nvSpPr>
          <p:cNvPr id="1048615" name="Content Placeholder 2"/>
          <p:cNvSpPr>
            <a:spLocks noGrp="1"/>
          </p:cNvSpPr>
          <p:nvPr>
            <p:ph idx="1"/>
          </p:nvPr>
        </p:nvSpPr>
        <p:spPr>
          <a:xfrm>
            <a:off x="457200" y="1700808"/>
            <a:ext cx="8229600" cy="4430117"/>
          </a:xfrm>
        </p:spPr>
        <p:txBody>
          <a:bodyPr/>
          <a:lstStyle/>
          <a:p>
            <a:pPr marL="0" indent="0">
              <a:buNone/>
            </a:pPr>
            <a:r>
              <a:rPr lang="en-IN" sz="2400" dirty="0">
                <a:latin typeface="Times New Roman" panose="02020603050405020304" pitchFamily="18" charset="0"/>
                <a:cs typeface="Times New Roman" panose="02020603050405020304" pitchFamily="18" charset="0"/>
              </a:rPr>
              <a:t>Step 1: Taking input from the camera.</a:t>
            </a:r>
          </a:p>
          <a:p>
            <a:pPr marL="0" indent="0">
              <a:buNone/>
            </a:pPr>
            <a:r>
              <a:rPr lang="en-IN" sz="2400" dirty="0">
                <a:latin typeface="Times New Roman" panose="02020603050405020304" pitchFamily="18" charset="0"/>
                <a:cs typeface="Times New Roman" panose="02020603050405020304" pitchFamily="18" charset="0"/>
              </a:rPr>
              <a:t>Step 2: Detecting the eye &amp; checking it’s status.</a:t>
            </a:r>
          </a:p>
          <a:p>
            <a:pPr marL="0" indent="0">
              <a:buNone/>
            </a:pPr>
            <a:r>
              <a:rPr lang="en-IN" sz="2400" dirty="0">
                <a:latin typeface="Times New Roman" panose="02020603050405020304" pitchFamily="18" charset="0"/>
                <a:cs typeface="Times New Roman" panose="02020603050405020304" pitchFamily="18" charset="0"/>
              </a:rPr>
              <a:t>Step 3: If eye’s are open, Go To Step 2.</a:t>
            </a:r>
          </a:p>
          <a:p>
            <a:pPr marL="0" indent="0">
              <a:buNone/>
            </a:pPr>
            <a:r>
              <a:rPr lang="en-IN" sz="2400" dirty="0">
                <a:latin typeface="Times New Roman" panose="02020603050405020304" pitchFamily="18" charset="0"/>
                <a:cs typeface="Times New Roman" panose="02020603050405020304" pitchFamily="18" charset="0"/>
              </a:rPr>
              <a:t>Step 4: If eye’s are closed, do.</a:t>
            </a:r>
          </a:p>
          <a:p>
            <a:pPr marL="0" indent="0">
              <a:buNone/>
            </a:pPr>
            <a:r>
              <a:rPr lang="en-IN" sz="2400" dirty="0">
                <a:latin typeface="Times New Roman" panose="02020603050405020304" pitchFamily="18" charset="0"/>
                <a:cs typeface="Times New Roman" panose="02020603050405020304" pitchFamily="18" charset="0"/>
              </a:rPr>
              <a:t>Step 5: If drowsiness factor&lt;Standard drowsiness factor, give   	alert until eye’s are opened.</a:t>
            </a:r>
          </a:p>
          <a:p>
            <a:pPr marL="0" indent="0">
              <a:buNone/>
            </a:pPr>
            <a:r>
              <a:rPr lang="en-IN" sz="2400" dirty="0">
                <a:latin typeface="Times New Roman" panose="02020603050405020304" pitchFamily="18" charset="0"/>
                <a:cs typeface="Times New Roman" panose="02020603050405020304" pitchFamily="18" charset="0"/>
              </a:rPr>
              <a:t>Step 6: If drowsiness factor&gt;Standard drowsiness factor, Go To 	Step 2.</a:t>
            </a: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p:txBody>
          <a:bodyPr/>
          <a:lstStyle/>
          <a:p>
            <a:r>
              <a:rPr lang="en-US" dirty="0">
                <a:effectLst>
                  <a:outerShdw blurRad="38100" dist="38100" dir="2700000" algn="tl">
                    <a:srgbClr val="000000">
                      <a:alpha val="43137"/>
                    </a:srgbClr>
                  </a:outerShdw>
                </a:effectLst>
              </a:rPr>
              <a:t>Planning</a:t>
            </a:r>
          </a:p>
        </p:txBody>
      </p:sp>
      <p:graphicFrame>
        <p:nvGraphicFramePr>
          <p:cNvPr id="4194304" name="Table 2"/>
          <p:cNvGraphicFramePr>
            <a:graphicFrameLocks noGrp="1"/>
          </p:cNvGraphicFramePr>
          <p:nvPr>
            <p:ph idx="1"/>
          </p:nvPr>
        </p:nvGraphicFramePr>
        <p:xfrm>
          <a:off x="457200" y="1600200"/>
          <a:ext cx="8229600" cy="2225040"/>
        </p:xfrm>
        <a:graphic>
          <a:graphicData uri="http://schemas.openxmlformats.org/drawingml/2006/table">
            <a:tbl>
              <a:tblPr firstRow="1" bandRow="1">
                <a:tableStyleId>{F5AB1C69-6EDB-4FF4-983F-18BD219EF322}</a:tableStyleId>
              </a:tblPr>
              <a:tblGrid>
                <a:gridCol w="4114800">
                  <a:extLst>
                    <a:ext uri="{9D8B030D-6E8A-4147-A177-3AD203B41FA5}">
                      <a16:colId xmlns:a16="http://schemas.microsoft.com/office/drawing/2014/main" xmlns="" val="20000"/>
                    </a:ext>
                  </a:extLst>
                </a:gridCol>
                <a:gridCol w="4114800">
                  <a:extLst>
                    <a:ext uri="{9D8B030D-6E8A-4147-A177-3AD203B41FA5}">
                      <a16:colId xmlns:a16="http://schemas.microsoft.com/office/drawing/2014/main" xmlns="" val="20001"/>
                    </a:ext>
                  </a:extLst>
                </a:gridCol>
              </a:tblGrid>
              <a:tr h="370840">
                <a:tc>
                  <a:txBody>
                    <a:bodyPr/>
                    <a:lstStyle/>
                    <a:p>
                      <a:endParaRPr lang="en-IN"/>
                    </a:p>
                  </a:txBody>
                  <a:tcPr/>
                </a:tc>
                <a:tc>
                  <a:txBody>
                    <a:bodyPr/>
                    <a:lstStyle/>
                    <a:p>
                      <a:endParaRPr lang="en-IN"/>
                    </a:p>
                  </a:txBody>
                  <a:tcPr/>
                </a:tc>
                <a:extLst>
                  <a:ext uri="{0D108BD9-81ED-4DB2-BD59-A6C34878D82A}">
                    <a16:rowId xmlns:a16="http://schemas.microsoft.com/office/drawing/2014/main" xmlns="" val="10000"/>
                  </a:ext>
                </a:extLst>
              </a:tr>
              <a:tr h="370840">
                <a:tc>
                  <a:txBody>
                    <a:bodyPr/>
                    <a:lstStyle/>
                    <a:p>
                      <a:endParaRPr lang="en-IN"/>
                    </a:p>
                  </a:txBody>
                  <a:tcPr/>
                </a:tc>
                <a:tc>
                  <a:txBody>
                    <a:bodyPr/>
                    <a:lstStyle/>
                    <a:p>
                      <a:endParaRPr lang="en-IN"/>
                    </a:p>
                  </a:txBody>
                  <a:tcPr/>
                </a:tc>
                <a:extLst>
                  <a:ext uri="{0D108BD9-81ED-4DB2-BD59-A6C34878D82A}">
                    <a16:rowId xmlns:a16="http://schemas.microsoft.com/office/drawing/2014/main" xmlns="" val="10001"/>
                  </a:ext>
                </a:extLst>
              </a:tr>
              <a:tr h="370840">
                <a:tc>
                  <a:txBody>
                    <a:bodyPr/>
                    <a:lstStyle/>
                    <a:p>
                      <a:endParaRPr lang="en-IN"/>
                    </a:p>
                  </a:txBody>
                  <a:tcPr/>
                </a:tc>
                <a:tc>
                  <a:txBody>
                    <a:bodyPr/>
                    <a:lstStyle/>
                    <a:p>
                      <a:endParaRPr lang="en-IN"/>
                    </a:p>
                  </a:txBody>
                  <a:tcPr/>
                </a:tc>
                <a:extLst>
                  <a:ext uri="{0D108BD9-81ED-4DB2-BD59-A6C34878D82A}">
                    <a16:rowId xmlns:a16="http://schemas.microsoft.com/office/drawing/2014/main" xmlns="" val="10002"/>
                  </a:ext>
                </a:extLst>
              </a:tr>
              <a:tr h="370840">
                <a:tc>
                  <a:txBody>
                    <a:bodyPr/>
                    <a:lstStyle/>
                    <a:p>
                      <a:endParaRPr lang="en-IN"/>
                    </a:p>
                  </a:txBody>
                  <a:tcPr/>
                </a:tc>
                <a:tc>
                  <a:txBody>
                    <a:bodyPr/>
                    <a:lstStyle/>
                    <a:p>
                      <a:endParaRPr lang="en-IN"/>
                    </a:p>
                  </a:txBody>
                  <a:tcPr/>
                </a:tc>
                <a:extLst>
                  <a:ext uri="{0D108BD9-81ED-4DB2-BD59-A6C34878D82A}">
                    <a16:rowId xmlns:a16="http://schemas.microsoft.com/office/drawing/2014/main" xmlns="" val="10003"/>
                  </a:ext>
                </a:extLst>
              </a:tr>
              <a:tr h="370840">
                <a:tc>
                  <a:txBody>
                    <a:bodyPr/>
                    <a:lstStyle/>
                    <a:p>
                      <a:endParaRPr lang="en-IN"/>
                    </a:p>
                  </a:txBody>
                  <a:tcPr/>
                </a:tc>
                <a:tc>
                  <a:txBody>
                    <a:bodyPr/>
                    <a:lstStyle/>
                    <a:p>
                      <a:endParaRPr lang="en-IN"/>
                    </a:p>
                  </a:txBody>
                  <a:tcPr/>
                </a:tc>
                <a:extLst>
                  <a:ext uri="{0D108BD9-81ED-4DB2-BD59-A6C34878D82A}">
                    <a16:rowId xmlns:a16="http://schemas.microsoft.com/office/drawing/2014/main" xmlns="" val="10004"/>
                  </a:ext>
                </a:extLst>
              </a:tr>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xmlns="" val="10005"/>
                  </a:ext>
                </a:extLst>
              </a:tr>
            </a:tbl>
          </a:graphicData>
        </a:graphic>
      </p:graphicFrame>
      <p:graphicFrame>
        <p:nvGraphicFramePr>
          <p:cNvPr id="4194305" name="Table 4"/>
          <p:cNvGraphicFramePr>
            <a:graphicFrameLocks noGrp="1"/>
          </p:cNvGraphicFramePr>
          <p:nvPr/>
        </p:nvGraphicFramePr>
        <p:xfrm>
          <a:off x="1524000" y="1397000"/>
          <a:ext cx="6096000" cy="2225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gridCol w="2032000">
                  <a:extLst>
                    <a:ext uri="{9D8B030D-6E8A-4147-A177-3AD203B41FA5}">
                      <a16:colId xmlns:a16="http://schemas.microsoft.com/office/drawing/2014/main" xmlns="" val="20002"/>
                    </a:ext>
                  </a:extLst>
                </a:gridCol>
              </a:tblGrid>
              <a:tr h="37084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xmlns="" val="10000"/>
                  </a:ext>
                </a:extLst>
              </a:tr>
              <a:tr h="37084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xmlns="" val="10001"/>
                  </a:ext>
                </a:extLst>
              </a:tr>
              <a:tr h="37084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xmlns="" val="10002"/>
                  </a:ext>
                </a:extLst>
              </a:tr>
              <a:tr h="37084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xmlns="" val="10003"/>
                  </a:ext>
                </a:extLst>
              </a:tr>
              <a:tr h="37084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xmlns="" val="10004"/>
                  </a:ext>
                </a:extLst>
              </a:tr>
              <a:tr h="370840">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xmlns="" val="10005"/>
                  </a:ext>
                </a:extLst>
              </a:tr>
            </a:tbl>
          </a:graphicData>
        </a:graphic>
      </p:graphicFrame>
      <p:graphicFrame>
        <p:nvGraphicFramePr>
          <p:cNvPr id="4194306" name="Table 6"/>
          <p:cNvGraphicFramePr>
            <a:graphicFrameLocks noGrp="1"/>
          </p:cNvGraphicFramePr>
          <p:nvPr>
            <p:extLst>
              <p:ext uri="{D42A27DB-BD31-4B8C-83A1-F6EECF244321}">
                <p14:modId xmlns:p14="http://schemas.microsoft.com/office/powerpoint/2010/main" xmlns="" val="427063373"/>
              </p:ext>
            </p:extLst>
          </p:nvPr>
        </p:nvGraphicFramePr>
        <p:xfrm>
          <a:off x="539552" y="1397000"/>
          <a:ext cx="7704856" cy="4098607"/>
        </p:xfrm>
        <a:graphic>
          <a:graphicData uri="http://schemas.openxmlformats.org/drawingml/2006/table">
            <a:tbl>
              <a:tblPr firstRow="1" bandRow="1">
                <a:tableStyleId>{2D5ABB26-0587-4C30-8999-92F81FD0307C}</a:tableStyleId>
              </a:tblPr>
              <a:tblGrid>
                <a:gridCol w="3852428">
                  <a:extLst>
                    <a:ext uri="{9D8B030D-6E8A-4147-A177-3AD203B41FA5}">
                      <a16:colId xmlns:a16="http://schemas.microsoft.com/office/drawing/2014/main" xmlns="" val="20000"/>
                    </a:ext>
                  </a:extLst>
                </a:gridCol>
                <a:gridCol w="3852428">
                  <a:extLst>
                    <a:ext uri="{9D8B030D-6E8A-4147-A177-3AD203B41FA5}">
                      <a16:colId xmlns:a16="http://schemas.microsoft.com/office/drawing/2014/main" xmlns="" val="20001"/>
                    </a:ext>
                  </a:extLst>
                </a:gridCol>
              </a:tblGrid>
              <a:tr h="438534">
                <a:tc>
                  <a:txBody>
                    <a:bodyPr/>
                    <a:lstStyle/>
                    <a:p>
                      <a:pPr algn="ctr"/>
                      <a:r>
                        <a:rPr lang="en-IN" sz="2000" dirty="0">
                          <a:latin typeface="Times New Roman" panose="02020603050405020304" pitchFamily="18" charset="0"/>
                          <a:cs typeface="Times New Roman" panose="02020603050405020304" pitchFamily="18" charset="0"/>
                        </a:rPr>
                        <a:t>TASK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r>
                        <a:rPr lang="en-IN" sz="2000" dirty="0">
                          <a:latin typeface="Times New Roman" panose="02020603050405020304" pitchFamily="18" charset="0"/>
                          <a:cs typeface="Times New Roman" panose="02020603050405020304" pitchFamily="18" charset="0"/>
                        </a:rPr>
                        <a:t>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extLst>
                  <a:ext uri="{0D108BD9-81ED-4DB2-BD59-A6C34878D82A}">
                    <a16:rowId xmlns:a16="http://schemas.microsoft.com/office/drawing/2014/main" xmlns="" val="10000"/>
                  </a:ext>
                </a:extLst>
              </a:tr>
              <a:tr h="1012002">
                <a:tc>
                  <a:txBody>
                    <a:bodyPr/>
                    <a:lstStyle/>
                    <a:p>
                      <a:pPr marL="0" marR="0" lvl="0" indent="0" algn="l" defTabSz="914400" rtl="0" eaLnBrk="1" fontAlgn="auto" latinLnBrk="0" hangingPunct="1">
                        <a:lnSpc>
                          <a:spcPct val="100000"/>
                        </a:lnSpc>
                        <a:spcBef>
                          <a:spcPts val="0"/>
                        </a:spcBef>
                        <a:spcAft>
                          <a:spcPts val="0"/>
                        </a:spcAft>
                        <a:buClrTx/>
                        <a:buSzTx/>
                        <a:buFontTx/>
                        <a:buNone/>
                      </a:pPr>
                      <a:r>
                        <a:rPr lang="en-US" sz="1800" spc="-5" dirty="0">
                          <a:latin typeface="Times New Roman" panose="02020603050405020304" pitchFamily="18" charset="0"/>
                          <a:cs typeface="Times New Roman" panose="02020603050405020304" pitchFamily="18" charset="0"/>
                        </a:rPr>
                        <a:t>Survey </a:t>
                      </a:r>
                      <a:r>
                        <a:rPr lang="en-US" sz="1800" dirty="0">
                          <a:latin typeface="Times New Roman" panose="02020603050405020304" pitchFamily="18" charset="0"/>
                          <a:cs typeface="Times New Roman" panose="02020603050405020304" pitchFamily="18" charset="0"/>
                        </a:rPr>
                        <a:t>of project, Collecting the requirements &amp; installing </a:t>
                      </a:r>
                      <a:r>
                        <a:rPr lang="en-US" sz="1800" spc="-5" dirty="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packages</a:t>
                      </a:r>
                      <a:r>
                        <a:rPr lang="en-US" sz="1800" spc="-9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and  software needed for</a:t>
                      </a:r>
                      <a:r>
                        <a:rPr lang="en-US" sz="1800" spc="-1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development.</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r>
                        <a:rPr lang="en-IN" sz="1800" dirty="0">
                          <a:latin typeface="Times New Roman" panose="02020603050405020304" pitchFamily="18" charset="0"/>
                          <a:cs typeface="Times New Roman" panose="02020603050405020304" pitchFamily="18" charset="0"/>
                        </a:rPr>
                        <a:t>15-jan-2020 to 27-jan-2020.</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extLst>
                  <a:ext uri="{0D108BD9-81ED-4DB2-BD59-A6C34878D82A}">
                    <a16:rowId xmlns:a16="http://schemas.microsoft.com/office/drawing/2014/main" xmlns="" val="10001"/>
                  </a:ext>
                </a:extLst>
              </a:tr>
              <a:tr h="708401">
                <a:tc>
                  <a:txBody>
                    <a:bodyPr/>
                    <a:lstStyle/>
                    <a:p>
                      <a:pPr marL="0" marR="0" lvl="0" indent="0" algn="l" defTabSz="914400" rtl="0" eaLnBrk="1" fontAlgn="auto" latinLnBrk="0" hangingPunct="1">
                        <a:lnSpc>
                          <a:spcPct val="100000"/>
                        </a:lnSpc>
                        <a:spcBef>
                          <a:spcPts val="0"/>
                        </a:spcBef>
                        <a:spcAft>
                          <a:spcPts val="0"/>
                        </a:spcAft>
                        <a:buClrTx/>
                        <a:buSzTx/>
                        <a:buFontTx/>
                        <a:buNone/>
                      </a:pPr>
                      <a:r>
                        <a:rPr lang="en-IN" sz="1800" dirty="0">
                          <a:latin typeface="Times New Roman" panose="02020603050405020304" pitchFamily="18" charset="0"/>
                          <a:cs typeface="Times New Roman" panose="02020603050405020304" pitchFamily="18" charset="0"/>
                        </a:rPr>
                        <a:t>Modelling, Creating a model to detect the eye &amp; training 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l"/>
                      <a:r>
                        <a:rPr lang="en-IN" dirty="0">
                          <a:latin typeface="Times New Roman" panose="02020603050405020304" pitchFamily="18" charset="0"/>
                          <a:cs typeface="Times New Roman" panose="02020603050405020304" pitchFamily="18" charset="0"/>
                        </a:rPr>
                        <a:t>28-jan-2020 to 05-feb-2020.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extLst>
                  <a:ext uri="{0D108BD9-81ED-4DB2-BD59-A6C34878D82A}">
                    <a16:rowId xmlns:a16="http://schemas.microsoft.com/office/drawing/2014/main" xmlns="" val="10002"/>
                  </a:ext>
                </a:extLst>
              </a:tr>
              <a:tr h="708401">
                <a:tc>
                  <a:txBody>
                    <a:bodyPr/>
                    <a:lstStyle/>
                    <a:p>
                      <a:pPr marL="0" marR="0" lvl="0" indent="0" algn="l" defTabSz="914400" rtl="0" eaLnBrk="1" fontAlgn="auto" latinLnBrk="0" hangingPunct="1">
                        <a:lnSpc>
                          <a:spcPct val="100000"/>
                        </a:lnSpc>
                        <a:spcBef>
                          <a:spcPts val="0"/>
                        </a:spcBef>
                        <a:spcAft>
                          <a:spcPts val="0"/>
                        </a:spcAft>
                        <a:buClrTx/>
                        <a:buSzTx/>
                        <a:buFontTx/>
                        <a:buNone/>
                      </a:pPr>
                      <a:r>
                        <a:rPr lang="en-US" sz="1800" spc="-5" dirty="0">
                          <a:latin typeface="Times New Roman" panose="02020603050405020304" pitchFamily="18" charset="0"/>
                          <a:cs typeface="Times New Roman" panose="02020603050405020304" pitchFamily="18" charset="0"/>
                        </a:rPr>
                        <a:t>Building the final model and training </a:t>
                      </a:r>
                      <a:r>
                        <a:rPr lang="en-US" sz="1800" dirty="0">
                          <a:latin typeface="Times New Roman" panose="02020603050405020304" pitchFamily="18" charset="0"/>
                          <a:cs typeface="Times New Roman" panose="02020603050405020304" pitchFamily="18" charset="0"/>
                        </a:rPr>
                        <a:t>neural</a:t>
                      </a:r>
                      <a:r>
                        <a:rPr lang="en-US" sz="1800" spc="-6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network.</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r>
                        <a:rPr lang="en-IN" dirty="0">
                          <a:latin typeface="Times New Roman" panose="02020603050405020304" pitchFamily="18" charset="0"/>
                          <a:cs typeface="Times New Roman" panose="02020603050405020304" pitchFamily="18" charset="0"/>
                        </a:rPr>
                        <a:t>05-feb-2020 to 10-mar-2020.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extLst>
                  <a:ext uri="{0D108BD9-81ED-4DB2-BD59-A6C34878D82A}">
                    <a16:rowId xmlns:a16="http://schemas.microsoft.com/office/drawing/2014/main" xmlns="" val="10003"/>
                  </a:ext>
                </a:extLst>
              </a:tr>
              <a:tr h="410423">
                <a:tc>
                  <a:txBody>
                    <a:bodyPr/>
                    <a:lstStyle/>
                    <a:p>
                      <a:pPr marL="0" marR="0" lvl="0" indent="0" algn="l" defTabSz="914400" rtl="0" eaLnBrk="1" fontAlgn="auto" latinLnBrk="0" hangingPunct="1">
                        <a:lnSpc>
                          <a:spcPct val="100000"/>
                        </a:lnSpc>
                        <a:spcBef>
                          <a:spcPts val="0"/>
                        </a:spcBef>
                        <a:spcAft>
                          <a:spcPts val="0"/>
                        </a:spcAft>
                        <a:buClrTx/>
                        <a:buSzTx/>
                        <a:buFontTx/>
                        <a:buNone/>
                      </a:pPr>
                      <a:r>
                        <a:rPr lang="en-IN" sz="1800" spc="-25" dirty="0">
                          <a:latin typeface="Times New Roman" panose="02020603050405020304" pitchFamily="18" charset="0"/>
                          <a:cs typeface="Times New Roman" panose="02020603050405020304" pitchFamily="18" charset="0"/>
                        </a:rPr>
                        <a:t>Execution, Testing </a:t>
                      </a:r>
                      <a:r>
                        <a:rPr lang="en-IN" sz="1800" spc="-5" dirty="0">
                          <a:latin typeface="Times New Roman" panose="02020603050405020304" pitchFamily="18" charset="0"/>
                          <a:cs typeface="Times New Roman" panose="02020603050405020304" pitchFamily="18" charset="0"/>
                        </a:rPr>
                        <a:t>and</a:t>
                      </a:r>
                      <a:r>
                        <a:rPr lang="en-IN" sz="1800" spc="10" dirty="0">
                          <a:latin typeface="Times New Roman" panose="02020603050405020304" pitchFamily="18" charset="0"/>
                          <a:cs typeface="Times New Roman" panose="02020603050405020304" pitchFamily="18" charset="0"/>
                        </a:rPr>
                        <a:t> </a:t>
                      </a:r>
                      <a:r>
                        <a:rPr lang="en-IN" sz="1800" spc="-5" dirty="0">
                          <a:latin typeface="Times New Roman" panose="02020603050405020304" pitchFamily="18" charset="0"/>
                          <a:cs typeface="Times New Roman" panose="02020603050405020304" pitchFamily="18" charset="0"/>
                        </a:rPr>
                        <a:t>Debugging.</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r>
                        <a:rPr lang="en-IN" dirty="0">
                          <a:latin typeface="Times New Roman" panose="02020603050405020304" pitchFamily="18" charset="0"/>
                          <a:cs typeface="Times New Roman" panose="02020603050405020304" pitchFamily="18" charset="0"/>
                        </a:rPr>
                        <a:t>05-mar-2020 to 26-mar-2020.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extLst>
                  <a:ext uri="{0D108BD9-81ED-4DB2-BD59-A6C34878D82A}">
                    <a16:rowId xmlns:a16="http://schemas.microsoft.com/office/drawing/2014/main" xmlns="" val="10004"/>
                  </a:ext>
                </a:extLst>
              </a:tr>
              <a:tr h="410423">
                <a:tc>
                  <a:txBody>
                    <a:bodyPr/>
                    <a:lstStyle/>
                    <a:p>
                      <a:r>
                        <a:rPr lang="en-IN" sz="1800" spc="-25" dirty="0">
                          <a:latin typeface="Times New Roman" panose="02020603050405020304" pitchFamily="18" charset="0"/>
                          <a:cs typeface="Times New Roman" panose="02020603050405020304" pitchFamily="18" charset="0"/>
                        </a:rPr>
                        <a:t>Documentation &amp; Verification of project. </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r>
                        <a:rPr lang="en-IN" dirty="0">
                          <a:latin typeface="Times New Roman" panose="02020603050405020304" pitchFamily="18" charset="0"/>
                          <a:cs typeface="Times New Roman" panose="02020603050405020304" pitchFamily="18" charset="0"/>
                        </a:rPr>
                        <a:t>27-mar-2020 to 02-apr-2020.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extLst>
                  <a:ext uri="{0D108BD9-81ED-4DB2-BD59-A6C34878D82A}">
                    <a16:rowId xmlns:a16="http://schemas.microsoft.com/office/drawing/2014/main" xmlns="" val="10005"/>
                  </a:ext>
                </a:extLst>
              </a:tr>
              <a:tr h="410423">
                <a:tc>
                  <a:txBody>
                    <a:bodyPr/>
                    <a:lstStyle/>
                    <a:p>
                      <a:r>
                        <a:rPr lang="en-IN" dirty="0">
                          <a:latin typeface="Times New Roman" panose="02020603050405020304" pitchFamily="18" charset="0"/>
                          <a:cs typeface="Times New Roman" panose="02020603050405020304" pitchFamily="18" charset="0"/>
                        </a:rPr>
                        <a:t>Submission of project.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r>
                        <a:rPr lang="en-IN" dirty="0">
                          <a:latin typeface="Times New Roman" panose="02020603050405020304" pitchFamily="18" charset="0"/>
                          <a:cs typeface="Times New Roman" panose="02020603050405020304" pitchFamily="18" charset="0"/>
                        </a:rPr>
                        <a:t>06-apr-2020.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extLst>
                  <a:ext uri="{0D108BD9-81ED-4DB2-BD59-A6C34878D82A}">
                    <a16:rowId xmlns:a16="http://schemas.microsoft.com/office/drawing/2014/main" xmlns="" val="10006"/>
                  </a:ext>
                </a:extLst>
              </a:tr>
            </a:tbl>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p:txBody>
          <a:bodyPr/>
          <a:lstStyle/>
          <a:p>
            <a:r>
              <a:rPr lang="en-US" dirty="0">
                <a:effectLst>
                  <a:outerShdw blurRad="38100" dist="38100" dir="2700000" algn="tl">
                    <a:srgbClr val="000000">
                      <a:alpha val="43137"/>
                    </a:srgbClr>
                  </a:outerShdw>
                </a:effectLst>
              </a:rPr>
              <a:t>Literature Survey</a:t>
            </a:r>
          </a:p>
        </p:txBody>
      </p:sp>
      <p:sp>
        <p:nvSpPr>
          <p:cNvPr id="1048618" name="Content Placeholder 2"/>
          <p:cNvSpPr>
            <a:spLocks noGrp="1"/>
          </p:cNvSpPr>
          <p:nvPr>
            <p:ph idx="1"/>
          </p:nvPr>
        </p:nvSpPr>
        <p:spPr>
          <a:xfrm>
            <a:off x="471195" y="1052736"/>
            <a:ext cx="8229600" cy="4530725"/>
          </a:xfrm>
        </p:spPr>
        <p:txBody>
          <a:bodyPr/>
          <a:lstStyle/>
          <a:p>
            <a:pPr marL="12700" marR="729615" algn="just">
              <a:lnSpc>
                <a:spcPct val="114700"/>
              </a:lnSpc>
              <a:spcBef>
                <a:spcPts val="95"/>
              </a:spcBef>
            </a:pPr>
            <a:r>
              <a:rPr lang="en-US" sz="2000" b="1" dirty="0">
                <a:latin typeface="Times New Roman"/>
                <a:cs typeface="Times New Roman"/>
              </a:rPr>
              <a:t>[1] A </a:t>
            </a:r>
            <a:r>
              <a:rPr lang="en-US" sz="2000" b="1" spc="-5" dirty="0">
                <a:latin typeface="Times New Roman"/>
                <a:cs typeface="Times New Roman"/>
              </a:rPr>
              <a:t>Survey </a:t>
            </a:r>
            <a:r>
              <a:rPr lang="en-US" sz="2000" b="1" dirty="0">
                <a:latin typeface="Times New Roman"/>
                <a:cs typeface="Times New Roman"/>
              </a:rPr>
              <a:t>on </a:t>
            </a:r>
            <a:r>
              <a:rPr lang="en-US" sz="2000" b="1" spc="-15" dirty="0">
                <a:latin typeface="Times New Roman"/>
                <a:cs typeface="Times New Roman"/>
              </a:rPr>
              <a:t>Driver’s </a:t>
            </a:r>
            <a:r>
              <a:rPr lang="en-US" sz="2000" b="1" spc="-10" dirty="0">
                <a:latin typeface="Times New Roman"/>
                <a:cs typeface="Times New Roman"/>
              </a:rPr>
              <a:t>Drowsiness </a:t>
            </a:r>
            <a:r>
              <a:rPr lang="en-US" sz="2000" b="1" dirty="0">
                <a:latin typeface="Times New Roman"/>
                <a:cs typeface="Times New Roman"/>
              </a:rPr>
              <a:t>and  </a:t>
            </a:r>
            <a:r>
              <a:rPr lang="en-US" sz="2000" b="1" spc="-5" dirty="0">
                <a:latin typeface="Times New Roman"/>
                <a:cs typeface="Times New Roman"/>
              </a:rPr>
              <a:t>Unconsciousness          Detection Methodologies.  </a:t>
            </a:r>
          </a:p>
          <a:p>
            <a:pPr marL="0" marR="729615" indent="0" algn="just">
              <a:lnSpc>
                <a:spcPct val="114700"/>
              </a:lnSpc>
              <a:spcBef>
                <a:spcPts val="95"/>
              </a:spcBef>
              <a:buNone/>
            </a:pPr>
            <a:endParaRPr lang="en-US" sz="2000" dirty="0">
              <a:latin typeface="Times New Roman"/>
              <a:cs typeface="Times New Roman"/>
            </a:endParaRPr>
          </a:p>
          <a:p>
            <a:pPr marR="729615" algn="just">
              <a:lnSpc>
                <a:spcPct val="114700"/>
              </a:lnSpc>
              <a:spcBef>
                <a:spcPts val="95"/>
              </a:spcBef>
              <a:buFont typeface="Wingdings" panose="05000000000000000000" pitchFamily="2" charset="2"/>
              <a:buChar char="q"/>
            </a:pPr>
            <a:r>
              <a:rPr lang="en-US" sz="2000" dirty="0">
                <a:latin typeface="Times New Roman"/>
                <a:cs typeface="Times New Roman"/>
              </a:rPr>
              <a:t>The drowsiness detection </a:t>
            </a:r>
            <a:r>
              <a:rPr lang="en-US" sz="2000" spc="-5" dirty="0">
                <a:latin typeface="Times New Roman"/>
                <a:cs typeface="Times New Roman"/>
              </a:rPr>
              <a:t>systems encourages the </a:t>
            </a:r>
            <a:r>
              <a:rPr lang="en-US" sz="2000" dirty="0">
                <a:latin typeface="Times New Roman"/>
                <a:cs typeface="Times New Roman"/>
              </a:rPr>
              <a:t>researchers</a:t>
            </a:r>
            <a:r>
              <a:rPr lang="en-US" sz="2000" spc="-85" dirty="0">
                <a:latin typeface="Times New Roman"/>
                <a:cs typeface="Times New Roman"/>
              </a:rPr>
              <a:t> </a:t>
            </a:r>
            <a:r>
              <a:rPr lang="en-US" sz="2000" spc="-5" dirty="0">
                <a:latin typeface="Times New Roman"/>
                <a:cs typeface="Times New Roman"/>
              </a:rPr>
              <a:t>to</a:t>
            </a:r>
            <a:r>
              <a:rPr lang="en-US" sz="2000" dirty="0">
                <a:latin typeface="Times New Roman"/>
                <a:cs typeface="Times New Roman"/>
              </a:rPr>
              <a:t> </a:t>
            </a:r>
            <a:r>
              <a:rPr lang="en-US" sz="2000" spc="-5" dirty="0">
                <a:latin typeface="Times New Roman"/>
                <a:cs typeface="Times New Roman"/>
              </a:rPr>
              <a:t>explore more </a:t>
            </a:r>
            <a:r>
              <a:rPr lang="en-US" sz="2000" dirty="0">
                <a:latin typeface="Times New Roman"/>
                <a:cs typeface="Times New Roman"/>
              </a:rPr>
              <a:t>driving </a:t>
            </a:r>
            <a:r>
              <a:rPr lang="en-US" sz="2000" spc="-5" dirty="0">
                <a:latin typeface="Times New Roman"/>
                <a:cs typeface="Times New Roman"/>
              </a:rPr>
              <a:t>support in several aspects.</a:t>
            </a:r>
          </a:p>
          <a:p>
            <a:pPr marR="729615" algn="just">
              <a:lnSpc>
                <a:spcPct val="114700"/>
              </a:lnSpc>
              <a:spcBef>
                <a:spcPts val="95"/>
              </a:spcBef>
              <a:buFont typeface="Wingdings" panose="05000000000000000000" pitchFamily="2" charset="2"/>
              <a:buChar char="q"/>
            </a:pPr>
            <a:r>
              <a:rPr lang="en-US" sz="2000" dirty="0">
                <a:latin typeface="Times New Roman"/>
                <a:cs typeface="Times New Roman"/>
              </a:rPr>
              <a:t>Driving </a:t>
            </a:r>
            <a:r>
              <a:rPr lang="en-US" sz="2000" spc="-5" dirty="0">
                <a:latin typeface="Times New Roman"/>
                <a:cs typeface="Times New Roman"/>
              </a:rPr>
              <a:t>support system to </a:t>
            </a:r>
            <a:r>
              <a:rPr lang="en-US" sz="2000" dirty="0">
                <a:latin typeface="Times New Roman"/>
                <a:cs typeface="Times New Roman"/>
              </a:rPr>
              <a:t>detect </a:t>
            </a:r>
            <a:r>
              <a:rPr lang="en-US" sz="2000" spc="-5" dirty="0">
                <a:latin typeface="Times New Roman"/>
                <a:cs typeface="Times New Roman"/>
              </a:rPr>
              <a:t>and alert the </a:t>
            </a:r>
            <a:r>
              <a:rPr lang="en-US" sz="2000" spc="-10" dirty="0">
                <a:latin typeface="Times New Roman"/>
                <a:cs typeface="Times New Roman"/>
              </a:rPr>
              <a:t>driver’s  </a:t>
            </a:r>
            <a:r>
              <a:rPr lang="en-US" sz="2000" dirty="0">
                <a:latin typeface="Times New Roman"/>
                <a:cs typeface="Times New Roman"/>
              </a:rPr>
              <a:t>drowsiness </a:t>
            </a:r>
            <a:r>
              <a:rPr lang="en-US" sz="2000" spc="-5" dirty="0">
                <a:latin typeface="Times New Roman"/>
                <a:cs typeface="Times New Roman"/>
              </a:rPr>
              <a:t>and </a:t>
            </a:r>
            <a:r>
              <a:rPr lang="en-US" sz="2000" dirty="0">
                <a:latin typeface="Times New Roman"/>
                <a:cs typeface="Times New Roman"/>
              </a:rPr>
              <a:t>unconsciousness </a:t>
            </a:r>
            <a:r>
              <a:rPr lang="en-US" sz="2000" spc="-5" dirty="0">
                <a:latin typeface="Times New Roman"/>
                <a:cs typeface="Times New Roman"/>
              </a:rPr>
              <a:t>to avoid accidents to the</a:t>
            </a:r>
            <a:r>
              <a:rPr lang="en-US" sz="2000" spc="-75" dirty="0">
                <a:latin typeface="Times New Roman"/>
                <a:cs typeface="Times New Roman"/>
              </a:rPr>
              <a:t> </a:t>
            </a:r>
            <a:r>
              <a:rPr lang="en-US" sz="2000" dirty="0">
                <a:latin typeface="Times New Roman"/>
                <a:cs typeface="Times New Roman"/>
              </a:rPr>
              <a:t>vehicle  </a:t>
            </a:r>
            <a:r>
              <a:rPr lang="en-US" sz="2000" spc="-5" dirty="0">
                <a:latin typeface="Times New Roman"/>
                <a:cs typeface="Times New Roman"/>
              </a:rPr>
              <a:t>and injuries to the </a:t>
            </a:r>
            <a:r>
              <a:rPr lang="en-US" sz="2000" dirty="0">
                <a:latin typeface="Times New Roman"/>
                <a:cs typeface="Times New Roman"/>
              </a:rPr>
              <a:t>passengers.</a:t>
            </a:r>
          </a:p>
          <a:p>
            <a:pPr marR="729615" algn="just">
              <a:lnSpc>
                <a:spcPct val="114700"/>
              </a:lnSpc>
              <a:spcBef>
                <a:spcPts val="95"/>
              </a:spcBef>
              <a:buFont typeface="Wingdings" panose="05000000000000000000" pitchFamily="2" charset="2"/>
              <a:buChar char="q"/>
            </a:pPr>
            <a:r>
              <a:rPr lang="en-US" sz="2000" dirty="0">
                <a:latin typeface="Times New Roman"/>
                <a:cs typeface="Times New Roman"/>
              </a:rPr>
              <a:t>Computerized tracking gives good results. </a:t>
            </a:r>
          </a:p>
          <a:p>
            <a:pPr marL="0" marR="729615" indent="0" algn="just">
              <a:lnSpc>
                <a:spcPct val="114700"/>
              </a:lnSpc>
              <a:spcBef>
                <a:spcPts val="95"/>
              </a:spcBef>
              <a:buNone/>
            </a:pPr>
            <a:r>
              <a:rPr lang="en-US" sz="2000" dirty="0" err="1">
                <a:solidFill>
                  <a:srgbClr val="FF0000"/>
                </a:solidFill>
                <a:latin typeface="Times New Roman"/>
                <a:cs typeface="Times New Roman"/>
              </a:rPr>
              <a:t>N.Mathiarasi</a:t>
            </a:r>
            <a:r>
              <a:rPr lang="en-US" sz="2000" dirty="0">
                <a:solidFill>
                  <a:srgbClr val="FF0000"/>
                </a:solidFill>
                <a:latin typeface="Times New Roman"/>
                <a:cs typeface="Times New Roman"/>
              </a:rPr>
              <a:t>, </a:t>
            </a:r>
            <a:r>
              <a:rPr lang="en-US" sz="2000" spc="-25" dirty="0">
                <a:solidFill>
                  <a:srgbClr val="FF0000"/>
                </a:solidFill>
                <a:latin typeface="Times New Roman"/>
                <a:cs typeface="Times New Roman"/>
              </a:rPr>
              <a:t>T.Sureshkumar,”A </a:t>
            </a:r>
            <a:r>
              <a:rPr lang="en-US" sz="2000" spc="-5" dirty="0">
                <a:solidFill>
                  <a:srgbClr val="FF0000"/>
                </a:solidFill>
                <a:latin typeface="Times New Roman"/>
                <a:cs typeface="Times New Roman"/>
              </a:rPr>
              <a:t>Survey </a:t>
            </a:r>
            <a:r>
              <a:rPr lang="en-US" sz="2000" dirty="0">
                <a:solidFill>
                  <a:srgbClr val="FF0000"/>
                </a:solidFill>
                <a:latin typeface="Times New Roman"/>
                <a:cs typeface="Times New Roman"/>
              </a:rPr>
              <a:t>on  </a:t>
            </a:r>
            <a:r>
              <a:rPr lang="en-US" sz="2000" spc="-10" dirty="0">
                <a:solidFill>
                  <a:srgbClr val="FF0000"/>
                </a:solidFill>
                <a:latin typeface="Times New Roman"/>
                <a:cs typeface="Times New Roman"/>
              </a:rPr>
              <a:t>Driver’s </a:t>
            </a:r>
            <a:r>
              <a:rPr lang="en-US" sz="2000" spc="-5" dirty="0">
                <a:solidFill>
                  <a:srgbClr val="FF0000"/>
                </a:solidFill>
                <a:latin typeface="Times New Roman"/>
                <a:cs typeface="Times New Roman"/>
              </a:rPr>
              <a:t>Drowsiness </a:t>
            </a:r>
            <a:r>
              <a:rPr lang="en-US" sz="2000" spc="-10" dirty="0">
                <a:solidFill>
                  <a:srgbClr val="FF0000"/>
                </a:solidFill>
                <a:latin typeface="Times New Roman"/>
                <a:cs typeface="Times New Roman"/>
              </a:rPr>
              <a:t>and </a:t>
            </a:r>
            <a:r>
              <a:rPr lang="en-US" sz="2000" spc="-5" dirty="0">
                <a:solidFill>
                  <a:srgbClr val="FF0000"/>
                </a:solidFill>
                <a:latin typeface="Times New Roman"/>
                <a:cs typeface="Times New Roman"/>
              </a:rPr>
              <a:t>Unconsciousness  Detection Methodologies ”, in </a:t>
            </a:r>
            <a:r>
              <a:rPr lang="en-US" sz="2000" i="1" dirty="0">
                <a:solidFill>
                  <a:srgbClr val="FF0000"/>
                </a:solidFill>
                <a:latin typeface="Times New Roman"/>
                <a:cs typeface="Times New Roman"/>
              </a:rPr>
              <a:t>International </a:t>
            </a:r>
            <a:r>
              <a:rPr lang="en-US" sz="2000" i="1" spc="-5" dirty="0">
                <a:solidFill>
                  <a:srgbClr val="FF0000"/>
                </a:solidFill>
                <a:latin typeface="Times New Roman"/>
                <a:cs typeface="Times New Roman"/>
              </a:rPr>
              <a:t>Journal  </a:t>
            </a:r>
            <a:r>
              <a:rPr lang="en-US" sz="2000" i="1" dirty="0">
                <a:solidFill>
                  <a:srgbClr val="FF0000"/>
                </a:solidFill>
                <a:latin typeface="Times New Roman"/>
                <a:cs typeface="Times New Roman"/>
              </a:rPr>
              <a:t>of </a:t>
            </a:r>
            <a:r>
              <a:rPr lang="en-US" sz="2000" i="1" spc="-5" dirty="0">
                <a:solidFill>
                  <a:srgbClr val="FF0000"/>
                </a:solidFill>
                <a:latin typeface="Times New Roman"/>
                <a:cs typeface="Times New Roman"/>
              </a:rPr>
              <a:t>Engineering Development </a:t>
            </a:r>
            <a:r>
              <a:rPr lang="en-US" sz="2000" i="1" spc="-10" dirty="0">
                <a:solidFill>
                  <a:srgbClr val="FF0000"/>
                </a:solidFill>
                <a:latin typeface="Times New Roman"/>
                <a:cs typeface="Times New Roman"/>
              </a:rPr>
              <a:t>and</a:t>
            </a:r>
            <a:r>
              <a:rPr lang="en-US" sz="2000" i="1" spc="-65" dirty="0">
                <a:solidFill>
                  <a:srgbClr val="FF0000"/>
                </a:solidFill>
                <a:latin typeface="Times New Roman"/>
                <a:cs typeface="Times New Roman"/>
              </a:rPr>
              <a:t> </a:t>
            </a:r>
            <a:r>
              <a:rPr lang="en-US" sz="2000" i="1" spc="-5" dirty="0">
                <a:solidFill>
                  <a:srgbClr val="FF0000"/>
                </a:solidFill>
                <a:latin typeface="Times New Roman"/>
                <a:cs typeface="Times New Roman"/>
              </a:rPr>
              <a:t>Research,2014</a:t>
            </a:r>
            <a:r>
              <a:rPr lang="en-US" sz="2000" i="1" spc="-5" dirty="0">
                <a:latin typeface="Times New Roman"/>
                <a:cs typeface="Times New Roman"/>
              </a:rPr>
              <a:t>.</a:t>
            </a:r>
            <a:endParaRPr lang="en-US" sz="2000" i="1" dirty="0">
              <a:latin typeface="Times New Roman"/>
              <a:cs typeface="Times New Roman"/>
            </a:endParaRPr>
          </a:p>
          <a:p>
            <a:pPr marL="0" marR="729615" indent="0" algn="just">
              <a:lnSpc>
                <a:spcPct val="114700"/>
              </a:lnSpc>
              <a:spcBef>
                <a:spcPts val="95"/>
              </a:spcBef>
              <a:buNone/>
            </a:pPr>
            <a:endParaRPr lang="en-US" sz="2000" dirty="0">
              <a:latin typeface="Times New Roman"/>
              <a:cs typeface="Times New Roman"/>
            </a:endParaRPr>
          </a:p>
          <a:p>
            <a:pPr marL="0" indent="0" algn="just">
              <a:buNone/>
            </a:pPr>
            <a:endParaRPr lang="en-US" sz="2000" dirty="0">
              <a:latin typeface="Times New Roman" pitchFamily="18" charset="0"/>
              <a:cs typeface="Times New Roman" pitchFamily="18" charset="0"/>
            </a:endParaRPr>
          </a:p>
        </p:txBody>
      </p:sp>
    </p:spTree>
  </p:cSld>
  <p:clrMapOvr>
    <a:masterClrMapping/>
  </p:clrMapOvr>
  <p:transition/>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713</Words>
  <Application>Microsoft Office PowerPoint</Application>
  <PresentationFormat>On-screen Show (4:3)</PresentationFormat>
  <Paragraphs>110</Paragraphs>
  <Slides>21</Slides>
  <Notes>2</Notes>
  <HiddenSlides>0</HiddenSlides>
  <MMClips>1</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Theme1</vt:lpstr>
      <vt:lpstr>Driver’s Drowsiness System</vt:lpstr>
      <vt:lpstr>Abstract</vt:lpstr>
      <vt:lpstr>Existing System</vt:lpstr>
      <vt:lpstr>Proposed System</vt:lpstr>
      <vt:lpstr>Requirements</vt:lpstr>
      <vt:lpstr>Problem Definition</vt:lpstr>
      <vt:lpstr>Process</vt:lpstr>
      <vt:lpstr>Planning</vt:lpstr>
      <vt:lpstr>Literature Survey</vt:lpstr>
      <vt:lpstr>Contd…</vt:lpstr>
      <vt:lpstr>Contd…</vt:lpstr>
      <vt:lpstr>References</vt:lpstr>
      <vt:lpstr>UML Diagrams Use case Diagram</vt:lpstr>
      <vt:lpstr>Contd..</vt:lpstr>
      <vt:lpstr>Contd..</vt:lpstr>
      <vt:lpstr>Contd..</vt:lpstr>
      <vt:lpstr>Data Flow Diagram</vt:lpstr>
      <vt:lpstr>Implementation</vt:lpstr>
      <vt:lpstr>Contd..</vt:lpstr>
      <vt:lpstr>Contd..</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MY PC</cp:lastModifiedBy>
  <cp:revision>21</cp:revision>
  <dcterms:created xsi:type="dcterms:W3CDTF">2006-08-15T02:00:00Z</dcterms:created>
  <dcterms:modified xsi:type="dcterms:W3CDTF">2021-02-04T10:19:12Z</dcterms:modified>
</cp:coreProperties>
</file>