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672" r:id="rId5"/>
  </p:sldMasterIdLst>
  <p:notesMasterIdLst>
    <p:notesMasterId r:id="rId12"/>
  </p:notesMasterIdLst>
  <p:handoutMasterIdLst>
    <p:handoutMasterId r:id="rId13"/>
  </p:handoutMasterIdLst>
  <p:sldIdLst>
    <p:sldId id="279" r:id="rId6"/>
    <p:sldId id="276" r:id="rId7"/>
    <p:sldId id="277" r:id="rId8"/>
    <p:sldId id="278" r:id="rId9"/>
    <p:sldId id="280" r:id="rId10"/>
    <p:sldId id="281" r:id="rId11"/>
  </p:sldIdLst>
  <p:sldSz cx="9144000" cy="5143500" type="screen16x9"/>
  <p:notesSz cx="7010400" cy="9236075"/>
  <p:defaultTextStyle>
    <a:defPPr>
      <a:defRPr lang="en-US"/>
    </a:defPPr>
    <a:lvl1pPr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1pPr>
    <a:lvl2pPr marL="389626"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2pPr>
    <a:lvl3pPr marL="779252"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3pPr>
    <a:lvl4pPr marL="1168878"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4pPr>
    <a:lvl5pPr marL="1558503"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5pPr>
    <a:lvl6pPr marL="1948129" algn="l" defTabSz="779252" rtl="0" eaLnBrk="1" latinLnBrk="0" hangingPunct="1">
      <a:defRPr sz="1200" kern="1200">
        <a:solidFill>
          <a:schemeClr val="tx1"/>
        </a:solidFill>
        <a:latin typeface="Arial" pitchFamily="34" charset="0"/>
        <a:ea typeface="ヒラギノ角ゴ Pro W3" pitchFamily="124" charset="-128"/>
        <a:cs typeface="+mn-cs"/>
      </a:defRPr>
    </a:lvl6pPr>
    <a:lvl7pPr marL="2337755" algn="l" defTabSz="779252" rtl="0" eaLnBrk="1" latinLnBrk="0" hangingPunct="1">
      <a:defRPr sz="1200" kern="1200">
        <a:solidFill>
          <a:schemeClr val="tx1"/>
        </a:solidFill>
        <a:latin typeface="Arial" pitchFamily="34" charset="0"/>
        <a:ea typeface="ヒラギノ角ゴ Pro W3" pitchFamily="124" charset="-128"/>
        <a:cs typeface="+mn-cs"/>
      </a:defRPr>
    </a:lvl7pPr>
    <a:lvl8pPr marL="2727381" algn="l" defTabSz="779252" rtl="0" eaLnBrk="1" latinLnBrk="0" hangingPunct="1">
      <a:defRPr sz="1200" kern="1200">
        <a:solidFill>
          <a:schemeClr val="tx1"/>
        </a:solidFill>
        <a:latin typeface="Arial" pitchFamily="34" charset="0"/>
        <a:ea typeface="ヒラギノ角ゴ Pro W3" pitchFamily="124" charset="-128"/>
        <a:cs typeface="+mn-cs"/>
      </a:defRPr>
    </a:lvl8pPr>
    <a:lvl9pPr marL="3117007" algn="l" defTabSz="779252" rtl="0" eaLnBrk="1" latinLnBrk="0" hangingPunct="1">
      <a:defRPr sz="1200" kern="1200">
        <a:solidFill>
          <a:schemeClr val="tx1"/>
        </a:solidFill>
        <a:latin typeface="Arial" pitchFamily="34" charset="0"/>
        <a:ea typeface="ヒラギノ角ゴ Pro W3" pitchFamily="124" charset="-128"/>
        <a:cs typeface="+mn-cs"/>
      </a:defRPr>
    </a:lvl9pPr>
  </p:defaultTextStyle>
  <p:extLst>
    <p:ext uri="{EFAFB233-063F-42B5-8137-9DF3F51BA10A}">
      <p15:sldGuideLst xmlns:p15="http://schemas.microsoft.com/office/powerpoint/2012/main">
        <p15:guide id="1" orient="horz" pos="2532" userDrawn="1">
          <p15:clr>
            <a:srgbClr val="A4A3A4"/>
          </p15:clr>
        </p15:guide>
        <p15:guide id="4" orient="horz" pos="2748" userDrawn="1">
          <p15:clr>
            <a:srgbClr val="A4A3A4"/>
          </p15:clr>
        </p15:guide>
        <p15:guide id="5" orient="horz" pos="3888">
          <p15:clr>
            <a:srgbClr val="A4A3A4"/>
          </p15:clr>
        </p15:guide>
        <p15:guide id="11" pos="5760" userDrawn="1">
          <p15:clr>
            <a:srgbClr val="A4A3A4"/>
          </p15:clr>
        </p15:guide>
        <p15:guide id="15" pos="6144">
          <p15:clr>
            <a:srgbClr val="A4A3A4"/>
          </p15:clr>
        </p15:guide>
        <p15:guide id="16" orient="horz" pos="276" userDrawn="1">
          <p15:clr>
            <a:srgbClr val="A4A3A4"/>
          </p15:clr>
        </p15:guide>
        <p15:guide id="20" pos="2736" userDrawn="1">
          <p15:clr>
            <a:srgbClr val="A4A3A4"/>
          </p15:clr>
        </p15:guide>
        <p15:guide id="21" pos="5688" userDrawn="1">
          <p15:clr>
            <a:srgbClr val="A4A3A4"/>
          </p15:clr>
        </p15:guide>
        <p15:guide id="22" orient="horz" pos="1956" userDrawn="1">
          <p15:clr>
            <a:srgbClr val="A4A3A4"/>
          </p15:clr>
        </p15:guide>
        <p15:guide id="26" orient="horz" pos="3036" userDrawn="1">
          <p15:clr>
            <a:srgbClr val="A4A3A4"/>
          </p15:clr>
        </p15:guide>
        <p15:guide id="27" orient="horz" pos="1644" userDrawn="1">
          <p15:clr>
            <a:srgbClr val="A4A3A4"/>
          </p15:clr>
        </p15:guide>
        <p15:guide id="28" orient="horz" pos="1860" userDrawn="1">
          <p15:clr>
            <a:srgbClr val="A4A3A4"/>
          </p15:clr>
        </p15:guide>
        <p15:guide id="29" pos="2880" userDrawn="1">
          <p15:clr>
            <a:srgbClr val="A4A3A4"/>
          </p15:clr>
        </p15:guide>
        <p15:guide id="31" orient="horz" pos="804" userDrawn="1">
          <p15:clr>
            <a:srgbClr val="A4A3A4"/>
          </p15:clr>
        </p15:guide>
        <p15:guide id="32" pos="5448" userDrawn="1">
          <p15:clr>
            <a:srgbClr val="A4A3A4"/>
          </p15:clr>
        </p15:guide>
        <p15:guide id="33" pos="480" userDrawn="1">
          <p15:clr>
            <a:srgbClr val="A4A3A4"/>
          </p15:clr>
        </p15:guide>
        <p15:guide id="34" pos="336" userDrawn="1">
          <p15:clr>
            <a:srgbClr val="A4A3A4"/>
          </p15:clr>
        </p15:guide>
        <p15:guide id="35" orient="horz" pos="348" userDrawn="1">
          <p15:clr>
            <a:srgbClr val="A4A3A4"/>
          </p15:clr>
        </p15:guide>
        <p15:guide id="36" orient="horz" pos="2169">
          <p15:clr>
            <a:srgbClr val="A4A3A4"/>
          </p15:clr>
        </p15:guide>
        <p15:guide id="37" orient="horz" pos="3239">
          <p15:clr>
            <a:srgbClr val="A4A3A4"/>
          </p15:clr>
        </p15:guide>
        <p15:guide id="38" orient="horz" pos="606">
          <p15:clr>
            <a:srgbClr val="A4A3A4"/>
          </p15:clr>
        </p15:guide>
        <p15:guide id="39" orient="horz" pos="2772">
          <p15:clr>
            <a:srgbClr val="A4A3A4"/>
          </p15:clr>
        </p15:guide>
        <p15:guide id="40" pos="5759">
          <p15:clr>
            <a:srgbClr val="A4A3A4"/>
          </p15:clr>
        </p15:guide>
        <p15:guide id="41" pos="5700">
          <p15:clr>
            <a:srgbClr val="A4A3A4"/>
          </p15:clr>
        </p15:guide>
        <p15:guide id="42" pos="2944">
          <p15:clr>
            <a:srgbClr val="A4A3A4"/>
          </p15:clr>
        </p15:guide>
        <p15:guide id="43" pos="468">
          <p15:clr>
            <a:srgbClr val="A4A3A4"/>
          </p15:clr>
        </p15:guide>
      </p15:sldGuideLst>
    </p:ext>
    <p:ext uri="{2D200454-40CA-4A62-9FC3-DE9A4176ACB9}">
      <p15:notesGuideLst xmlns:p15="http://schemas.microsoft.com/office/powerpoint/2012/main">
        <p15:guide id="1" orient="horz" pos="2909">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00000"/>
    <a:srgbClr val="FFCC00"/>
    <a:srgbClr val="00CCFF"/>
    <a:srgbClr val="00008C"/>
    <a:srgbClr val="001EFF"/>
    <a:srgbClr val="F46E00"/>
    <a:srgbClr val="9AF7FF"/>
    <a:srgbClr val="D9D9D9"/>
    <a:srgbClr val="2C2D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2838" autoAdjust="0"/>
  </p:normalViewPr>
  <p:slideViewPr>
    <p:cSldViewPr snapToGrid="0">
      <p:cViewPr varScale="1">
        <p:scale>
          <a:sx n="96" d="100"/>
          <a:sy n="96" d="100"/>
        </p:scale>
        <p:origin x="660" y="78"/>
      </p:cViewPr>
      <p:guideLst>
        <p:guide orient="horz" pos="2532"/>
        <p:guide orient="horz" pos="2748"/>
        <p:guide orient="horz" pos="3888"/>
        <p:guide pos="5760"/>
        <p:guide pos="6144"/>
        <p:guide orient="horz" pos="276"/>
        <p:guide pos="2736"/>
        <p:guide pos="5688"/>
        <p:guide orient="horz" pos="1956"/>
        <p:guide orient="horz" pos="3036"/>
        <p:guide orient="horz" pos="1644"/>
        <p:guide orient="horz" pos="1860"/>
        <p:guide pos="2880"/>
        <p:guide orient="horz" pos="804"/>
        <p:guide pos="5448"/>
        <p:guide pos="480"/>
        <p:guide pos="336"/>
        <p:guide orient="horz" pos="348"/>
        <p:guide orient="horz" pos="2169"/>
        <p:guide orient="horz" pos="3239"/>
        <p:guide orient="horz" pos="606"/>
        <p:guide orient="horz" pos="2772"/>
        <p:guide pos="5759"/>
        <p:guide pos="5700"/>
        <p:guide pos="2944"/>
        <p:guide pos="4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7" d="100"/>
          <a:sy n="67" d="100"/>
        </p:scale>
        <p:origin x="-2766" y="-120"/>
      </p:cViewPr>
      <p:guideLst>
        <p:guide orient="horz" pos="2909"/>
        <p:guide pos="220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viewProps" Target="viewProps.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1" y="2"/>
            <a:ext cx="3047645"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l" defTabSz="873824">
              <a:defRPr sz="1100" smtClean="0"/>
            </a:lvl1pPr>
          </a:lstStyle>
          <a:p>
            <a:pPr>
              <a:defRPr/>
            </a:pPr>
            <a:endParaRPr lang="en-US" dirty="0"/>
          </a:p>
        </p:txBody>
      </p:sp>
      <p:sp>
        <p:nvSpPr>
          <p:cNvPr id="31747" name="Rectangle 3"/>
          <p:cNvSpPr>
            <a:spLocks noGrp="1" noChangeArrowheads="1"/>
          </p:cNvSpPr>
          <p:nvPr>
            <p:ph type="dt" sz="quarter" idx="1"/>
          </p:nvPr>
        </p:nvSpPr>
        <p:spPr bwMode="auto">
          <a:xfrm>
            <a:off x="3962756" y="2"/>
            <a:ext cx="3047644"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r" defTabSz="873824">
              <a:defRPr sz="1100" smtClean="0"/>
            </a:lvl1pPr>
          </a:lstStyle>
          <a:p>
            <a:pPr>
              <a:defRPr/>
            </a:pPr>
            <a:endParaRPr lang="en-US" dirty="0"/>
          </a:p>
        </p:txBody>
      </p:sp>
      <p:sp>
        <p:nvSpPr>
          <p:cNvPr id="31748" name="Rectangle 4"/>
          <p:cNvSpPr>
            <a:spLocks noGrp="1" noChangeArrowheads="1"/>
          </p:cNvSpPr>
          <p:nvPr>
            <p:ph type="ftr" sz="quarter" idx="2"/>
          </p:nvPr>
        </p:nvSpPr>
        <p:spPr bwMode="auto">
          <a:xfrm>
            <a:off x="1" y="8781867"/>
            <a:ext cx="3047645"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l" defTabSz="873824">
              <a:defRPr sz="1100" smtClean="0"/>
            </a:lvl1pPr>
          </a:lstStyle>
          <a:p>
            <a:pPr>
              <a:defRPr/>
            </a:pPr>
            <a:endParaRPr lang="en-US" dirty="0"/>
          </a:p>
        </p:txBody>
      </p:sp>
      <p:sp>
        <p:nvSpPr>
          <p:cNvPr id="31749" name="Rectangle 5"/>
          <p:cNvSpPr>
            <a:spLocks noGrp="1" noChangeArrowheads="1"/>
          </p:cNvSpPr>
          <p:nvPr>
            <p:ph type="sldNum" sz="quarter" idx="3"/>
          </p:nvPr>
        </p:nvSpPr>
        <p:spPr bwMode="auto">
          <a:xfrm>
            <a:off x="3962756" y="8781867"/>
            <a:ext cx="3047644"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r" defTabSz="873824">
              <a:defRPr sz="1100" smtClean="0"/>
            </a:lvl1pPr>
          </a:lstStyle>
          <a:p>
            <a:pPr>
              <a:defRPr/>
            </a:pPr>
            <a:fld id="{DA6835A3-9366-4C20-B248-0AC9C46AA67A}" type="slidenum">
              <a:rPr lang="en-US"/>
              <a:pPr>
                <a:defRPr/>
              </a:pPr>
              <a:t>‹#›</a:t>
            </a:fld>
            <a:endParaRPr lang="en-US" dirty="0"/>
          </a:p>
        </p:txBody>
      </p:sp>
    </p:spTree>
    <p:extLst>
      <p:ext uri="{BB962C8B-B14F-4D97-AF65-F5344CB8AC3E}">
        <p14:creationId xmlns:p14="http://schemas.microsoft.com/office/powerpoint/2010/main" val="21050723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3" y="0"/>
            <a:ext cx="3036205" cy="46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l" defTabSz="889540">
              <a:defRPr sz="1100" smtClean="0"/>
            </a:lvl1pPr>
          </a:lstStyle>
          <a:p>
            <a:pPr>
              <a:defRPr/>
            </a:pPr>
            <a:endParaRPr lang="en-US" dirty="0"/>
          </a:p>
        </p:txBody>
      </p:sp>
      <p:sp>
        <p:nvSpPr>
          <p:cNvPr id="29699" name="Rectangle 3"/>
          <p:cNvSpPr>
            <a:spLocks noGrp="1" noChangeArrowheads="1"/>
          </p:cNvSpPr>
          <p:nvPr>
            <p:ph type="dt" idx="1"/>
          </p:nvPr>
        </p:nvSpPr>
        <p:spPr bwMode="auto">
          <a:xfrm>
            <a:off x="3972563" y="0"/>
            <a:ext cx="3036205" cy="46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r" defTabSz="889540">
              <a:defRPr sz="1100" smtClean="0"/>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427038" y="693738"/>
            <a:ext cx="6156325" cy="34639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1" name="Rectangle 5"/>
          <p:cNvSpPr>
            <a:spLocks noGrp="1" noChangeArrowheads="1"/>
          </p:cNvSpPr>
          <p:nvPr>
            <p:ph type="body" sz="quarter" idx="3"/>
          </p:nvPr>
        </p:nvSpPr>
        <p:spPr bwMode="auto">
          <a:xfrm>
            <a:off x="699407" y="4387248"/>
            <a:ext cx="5611588" cy="4154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702" name="Rectangle 6"/>
          <p:cNvSpPr>
            <a:spLocks noGrp="1" noChangeArrowheads="1"/>
          </p:cNvSpPr>
          <p:nvPr>
            <p:ph type="ftr" sz="quarter" idx="4"/>
          </p:nvPr>
        </p:nvSpPr>
        <p:spPr bwMode="auto">
          <a:xfrm>
            <a:off x="3" y="8775968"/>
            <a:ext cx="3036205" cy="45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l" defTabSz="889540">
              <a:defRPr sz="1100" smtClean="0"/>
            </a:lvl1pPr>
          </a:lstStyle>
          <a:p>
            <a:pPr>
              <a:defRPr/>
            </a:pPr>
            <a:endParaRPr lang="en-US" dirty="0"/>
          </a:p>
        </p:txBody>
      </p:sp>
      <p:sp>
        <p:nvSpPr>
          <p:cNvPr id="29703" name="Rectangle 7"/>
          <p:cNvSpPr>
            <a:spLocks noGrp="1" noChangeArrowheads="1"/>
          </p:cNvSpPr>
          <p:nvPr>
            <p:ph type="sldNum" sz="quarter" idx="5"/>
          </p:nvPr>
        </p:nvSpPr>
        <p:spPr bwMode="auto">
          <a:xfrm>
            <a:off x="3972563" y="8775968"/>
            <a:ext cx="3036205" cy="45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r" defTabSz="889540">
              <a:defRPr sz="1100" smtClean="0"/>
            </a:lvl1pPr>
          </a:lstStyle>
          <a:p>
            <a:pPr>
              <a:defRPr/>
            </a:pPr>
            <a:fld id="{C0C428FF-E08F-45DE-BAC9-258D4444EC10}" type="slidenum">
              <a:rPr lang="en-US"/>
              <a:pPr>
                <a:defRPr/>
              </a:pPr>
              <a:t>‹#›</a:t>
            </a:fld>
            <a:endParaRPr lang="en-US" dirty="0"/>
          </a:p>
        </p:txBody>
      </p:sp>
    </p:spTree>
    <p:extLst>
      <p:ext uri="{BB962C8B-B14F-4D97-AF65-F5344CB8AC3E}">
        <p14:creationId xmlns:p14="http://schemas.microsoft.com/office/powerpoint/2010/main" val="33764490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1pPr>
    <a:lvl2pPr marL="389626"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2pPr>
    <a:lvl3pPr marL="779252"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3pPr>
    <a:lvl4pPr marL="1168878"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4pPr>
    <a:lvl5pPr marL="1558503"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5pPr>
    <a:lvl6pPr marL="1948129" algn="l" defTabSz="779252" rtl="0" eaLnBrk="1" latinLnBrk="0" hangingPunct="1">
      <a:defRPr sz="1000" kern="1200">
        <a:solidFill>
          <a:schemeClr val="tx1"/>
        </a:solidFill>
        <a:latin typeface="+mn-lt"/>
        <a:ea typeface="+mn-ea"/>
        <a:cs typeface="+mn-cs"/>
      </a:defRPr>
    </a:lvl6pPr>
    <a:lvl7pPr marL="2337755" algn="l" defTabSz="779252" rtl="0" eaLnBrk="1" latinLnBrk="0" hangingPunct="1">
      <a:defRPr sz="1000" kern="1200">
        <a:solidFill>
          <a:schemeClr val="tx1"/>
        </a:solidFill>
        <a:latin typeface="+mn-lt"/>
        <a:ea typeface="+mn-ea"/>
        <a:cs typeface="+mn-cs"/>
      </a:defRPr>
    </a:lvl7pPr>
    <a:lvl8pPr marL="2727381" algn="l" defTabSz="779252" rtl="0" eaLnBrk="1" latinLnBrk="0" hangingPunct="1">
      <a:defRPr sz="1000" kern="1200">
        <a:solidFill>
          <a:schemeClr val="tx1"/>
        </a:solidFill>
        <a:latin typeface="+mn-lt"/>
        <a:ea typeface="+mn-ea"/>
        <a:cs typeface="+mn-cs"/>
      </a:defRPr>
    </a:lvl8pPr>
    <a:lvl9pPr marL="3117007" algn="l" defTabSz="779252" rtl="0" eaLnBrk="1" latinLnBrk="0" hangingPunct="1">
      <a:defRPr sz="1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473099"/>
            <a:ext cx="9153331" cy="467040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84"/>
          <p:cNvSpPr>
            <a:spLocks noGrp="1" noChangeArrowheads="1"/>
          </p:cNvSpPr>
          <p:nvPr>
            <p:ph type="subTitle" idx="1" hasCustomPrompt="1"/>
          </p:nvPr>
        </p:nvSpPr>
        <p:spPr>
          <a:xfrm>
            <a:off x="1348105" y="3230193"/>
            <a:ext cx="5556738" cy="221456"/>
          </a:xfrm>
          <a:ln>
            <a:noFill/>
          </a:ln>
        </p:spPr>
        <p:txBody>
          <a:bodyPr anchor="ctr" anchorCtr="0"/>
          <a:lstStyle>
            <a:lvl1pPr marL="0" indent="0">
              <a:buFont typeface="Symbol" pitchFamily="18" charset="2"/>
              <a:buNone/>
              <a:defRPr sz="1600" b="0" i="0">
                <a:solidFill>
                  <a:srgbClr val="ED8B00"/>
                </a:solidFill>
                <a:latin typeface="Calibri Light"/>
                <a:cs typeface="Calibri Light"/>
              </a:defRPr>
            </a:lvl1pPr>
          </a:lstStyle>
          <a:p>
            <a:pPr lvl="0"/>
            <a:r>
              <a:rPr lang="en-US" noProof="0" dirty="0"/>
              <a:t>Click to Edit Master Subtitle Style</a:t>
            </a:r>
          </a:p>
        </p:txBody>
      </p:sp>
      <p:sp>
        <p:nvSpPr>
          <p:cNvPr id="11" name="Rectangle 83"/>
          <p:cNvSpPr>
            <a:spLocks noGrp="1" noChangeArrowheads="1"/>
          </p:cNvSpPr>
          <p:nvPr>
            <p:ph type="ctrTitle" hasCustomPrompt="1"/>
          </p:nvPr>
        </p:nvSpPr>
        <p:spPr>
          <a:xfrm>
            <a:off x="1348105" y="2269550"/>
            <a:ext cx="5561624" cy="430887"/>
          </a:xfrm>
          <a:noFill/>
          <a:ln w="9525">
            <a:noFill/>
            <a:miter lim="800000"/>
            <a:headEnd/>
            <a:tailEnd/>
          </a:ln>
          <a:extLst/>
        </p:spPr>
        <p:txBody>
          <a:bodyPr anchor="t"/>
          <a:lstStyle>
            <a:lvl1pPr>
              <a:defRPr sz="2700" b="0" i="0">
                <a:solidFill>
                  <a:srgbClr val="2C2D8B"/>
                </a:solidFill>
                <a:latin typeface="Calibri Light"/>
                <a:cs typeface="Calibri Light"/>
              </a:defRPr>
            </a:lvl1pPr>
          </a:lstStyle>
          <a:p>
            <a:pPr lvl="0"/>
            <a:r>
              <a:rPr lang="en-US" noProof="0" dirty="0"/>
              <a:t>Click to Edit Master Title Style</a:t>
            </a:r>
          </a:p>
        </p:txBody>
      </p:sp>
      <p:pic>
        <p:nvPicPr>
          <p:cNvPr id="16"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auto">
          <a:xfrm>
            <a:off x="6529817" y="4577667"/>
            <a:ext cx="1369306" cy="25412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70142" y="208916"/>
            <a:ext cx="833532" cy="658188"/>
          </a:xfrm>
          <a:prstGeom prst="rect">
            <a:avLst/>
          </a:prstGeom>
        </p:spPr>
      </p:pic>
    </p:spTree>
    <p:extLst>
      <p:ext uri="{BB962C8B-B14F-4D97-AF65-F5344CB8AC3E}">
        <p14:creationId xmlns:p14="http://schemas.microsoft.com/office/powerpoint/2010/main" val="2319705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189" y="940222"/>
            <a:ext cx="8615227" cy="37250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269878" y="240427"/>
            <a:ext cx="8024283" cy="384721"/>
          </a:xfrm>
          <a:noFill/>
          <a:ln>
            <a:noFill/>
          </a:ln>
        </p:spPr>
        <p:txBody>
          <a:bodyPr/>
          <a:lstStyle>
            <a:lvl1pPr>
              <a:defRPr b="0"/>
            </a:lvl1pPr>
          </a:lstStyle>
          <a:p>
            <a:r>
              <a:rPr lang="en-US" dirty="0"/>
              <a:t>Click to Edit Master Title Style</a:t>
            </a:r>
          </a:p>
        </p:txBody>
      </p:sp>
      <p:pic>
        <p:nvPicPr>
          <p:cNvPr id="6" name="Picture 3" descr="C:\Users\10630824\Desktop\Microot template\corners (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userDrawn="1"/>
        </p:nvSpPr>
        <p:spPr>
          <a:xfrm>
            <a:off x="8499435" y="4824116"/>
            <a:ext cx="364703" cy="276999"/>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8" name="Picture 4" descr="C:\Users\10630824\Desktop\Microot template\corners (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11"/>
          <p:cNvSpPr>
            <a:spLocks noGrp="1"/>
          </p:cNvSpPr>
          <p:nvPr>
            <p:ph sz="quarter" idx="10" hasCustomPrompt="1"/>
          </p:nvPr>
        </p:nvSpPr>
        <p:spPr>
          <a:xfrm>
            <a:off x="343291" y="681005"/>
            <a:ext cx="7964402" cy="188523"/>
          </a:xfrm>
        </p:spPr>
        <p:txBody>
          <a:bodyPr/>
          <a:lstStyle>
            <a:lvl1pPr marL="0" indent="0">
              <a:buNone/>
              <a:defRPr sz="1200" b="0" baseline="0">
                <a:solidFill>
                  <a:srgbClr val="ED8B00"/>
                </a:solidFill>
              </a:defRPr>
            </a:lvl1pPr>
          </a:lstStyle>
          <a:p>
            <a:pPr lvl="0"/>
            <a:r>
              <a:rPr lang="en-US" dirty="0"/>
              <a:t>Secondary title place holder</a:t>
            </a:r>
          </a:p>
        </p:txBody>
      </p:sp>
      <p:sp>
        <p:nvSpPr>
          <p:cNvPr id="11" name="TextBox 10"/>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05865" y="4703235"/>
            <a:ext cx="516534" cy="407874"/>
          </a:xfrm>
          <a:prstGeom prst="rect">
            <a:avLst/>
          </a:prstGeom>
        </p:spPr>
      </p:pic>
    </p:spTree>
    <p:extLst>
      <p:ext uri="{BB962C8B-B14F-4D97-AF65-F5344CB8AC3E}">
        <p14:creationId xmlns:p14="http://schemas.microsoft.com/office/powerpoint/2010/main" val="4116109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sp>
        <p:nvSpPr>
          <p:cNvPr id="3" name="Content Placeholder 2"/>
          <p:cNvSpPr>
            <a:spLocks noGrp="1"/>
          </p:cNvSpPr>
          <p:nvPr>
            <p:ph sz="half" idx="1"/>
          </p:nvPr>
        </p:nvSpPr>
        <p:spPr>
          <a:xfrm>
            <a:off x="140677" y="971550"/>
            <a:ext cx="4290646"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12677" y="971550"/>
            <a:ext cx="4290646"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3" descr="C:\Users\10630824\Desktop\Microot template\corners (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userDrawn="1"/>
        </p:nvSpPr>
        <p:spPr>
          <a:xfrm>
            <a:off x="8499435" y="4824116"/>
            <a:ext cx="364703" cy="276999"/>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9" name="Picture 4" descr="C:\Users\10630824\Desktop\Microot template\corners (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05865" y="4703235"/>
            <a:ext cx="516534" cy="407874"/>
          </a:xfrm>
          <a:prstGeom prst="rect">
            <a:avLst/>
          </a:prstGeom>
        </p:spPr>
      </p:pic>
    </p:spTree>
    <p:extLst>
      <p:ext uri="{BB962C8B-B14F-4D97-AF65-F5344CB8AC3E}">
        <p14:creationId xmlns:p14="http://schemas.microsoft.com/office/powerpoint/2010/main" val="178163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332" y="456328"/>
            <a:ext cx="9153331" cy="4670401"/>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83"/>
          <p:cNvSpPr>
            <a:spLocks noGrp="1" noChangeArrowheads="1"/>
          </p:cNvSpPr>
          <p:nvPr>
            <p:ph type="ctrTitle" hasCustomPrompt="1"/>
          </p:nvPr>
        </p:nvSpPr>
        <p:spPr>
          <a:xfrm>
            <a:off x="1348105" y="2269550"/>
            <a:ext cx="5561624" cy="430887"/>
          </a:xfrm>
          <a:noFill/>
          <a:ln w="9525">
            <a:noFill/>
            <a:miter lim="800000"/>
            <a:headEnd/>
            <a:tailEnd/>
          </a:ln>
          <a:extLst/>
        </p:spPr>
        <p:txBody>
          <a:bodyPr anchor="t"/>
          <a:lstStyle>
            <a:lvl1pPr>
              <a:defRPr sz="2700" b="0" i="0">
                <a:solidFill>
                  <a:srgbClr val="2C2D8B"/>
                </a:solidFill>
                <a:latin typeface="Calibri Light"/>
                <a:cs typeface="Calibri Light"/>
              </a:defRPr>
            </a:lvl1pPr>
          </a:lstStyle>
          <a:p>
            <a:pPr lvl="0"/>
            <a:r>
              <a:rPr lang="en-US" noProof="0" dirty="0"/>
              <a:t>Click to Edit Master Title Style</a:t>
            </a:r>
          </a:p>
        </p:txBody>
      </p:sp>
    </p:spTree>
    <p:extLst>
      <p:ext uri="{BB962C8B-B14F-4D97-AF65-F5344CB8AC3E}">
        <p14:creationId xmlns:p14="http://schemas.microsoft.com/office/powerpoint/2010/main" val="2071532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pic>
        <p:nvPicPr>
          <p:cNvPr id="5" name="Picture 3" descr="C:\Users\10630824\Desktop\Microot template\corners (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a:xfrm>
            <a:off x="8483655" y="4824116"/>
            <a:ext cx="396263" cy="307777"/>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50" b="0" i="0" u="none" strike="noStrike" kern="1200" cap="none" spc="0" normalizeH="0" baseline="0" noProof="0" dirty="0">
              <a:ln>
                <a:noFill/>
              </a:ln>
              <a:solidFill>
                <a:schemeClr val="bg1"/>
              </a:solidFill>
              <a:effectLst/>
              <a:uLnTx/>
              <a:uFillTx/>
              <a:latin typeface="Calibri Light"/>
              <a:cs typeface="Calibri Light"/>
            </a:endParaRPr>
          </a:p>
        </p:txBody>
      </p:sp>
      <p:pic>
        <p:nvPicPr>
          <p:cNvPr id="7" name="Picture 4" descr="C:\Users\10630824\Desktop\Microot template\corners (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05865" y="4703235"/>
            <a:ext cx="516534" cy="407874"/>
          </a:xfrm>
          <a:prstGeom prst="rect">
            <a:avLst/>
          </a:prstGeom>
        </p:spPr>
      </p:pic>
    </p:spTree>
    <p:extLst>
      <p:ext uri="{BB962C8B-B14F-4D97-AF65-F5344CB8AC3E}">
        <p14:creationId xmlns:p14="http://schemas.microsoft.com/office/powerpoint/2010/main" val="1362343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2057400" cy="274637"/>
          </a:xfrm>
          <a:prstGeom prst="rect">
            <a:avLst/>
          </a:prstGeom>
        </p:spPr>
        <p:txBody>
          <a:bodyPr/>
          <a:lstStyle/>
          <a:p>
            <a:fld id="{14E39C5E-3938-484F-9F2C-43A53F2F2C23}" type="datetimeFigureOut">
              <a:rPr lang="en-US" smtClean="0"/>
              <a:t>4/5/2019</a:t>
            </a:fld>
            <a:endParaRPr lang="en-US"/>
          </a:p>
        </p:txBody>
      </p:sp>
      <p:sp>
        <p:nvSpPr>
          <p:cNvPr id="3" name="Footer Placeholder 2"/>
          <p:cNvSpPr>
            <a:spLocks noGrp="1"/>
          </p:cNvSpPr>
          <p:nvPr>
            <p:ph type="ftr" sz="quarter" idx="11"/>
          </p:nvPr>
        </p:nvSpPr>
        <p:spPr>
          <a:xfrm>
            <a:off x="3028950" y="4767263"/>
            <a:ext cx="3086100" cy="274637"/>
          </a:xfrm>
          <a:prstGeom prst="rect">
            <a:avLst/>
          </a:prstGeom>
        </p:spPr>
        <p:txBody>
          <a:bodyPr/>
          <a:lstStyle/>
          <a:p>
            <a:endParaRPr lang="en-US"/>
          </a:p>
        </p:txBody>
      </p:sp>
      <p:sp>
        <p:nvSpPr>
          <p:cNvPr id="4" name="Slide Number Placeholder 3"/>
          <p:cNvSpPr>
            <a:spLocks noGrp="1"/>
          </p:cNvSpPr>
          <p:nvPr>
            <p:ph type="sldNum" sz="quarter" idx="12"/>
          </p:nvPr>
        </p:nvSpPr>
        <p:spPr>
          <a:xfrm>
            <a:off x="6457950" y="4767263"/>
            <a:ext cx="2057400" cy="274637"/>
          </a:xfrm>
          <a:prstGeom prst="rect">
            <a:avLst/>
          </a:prstGeom>
        </p:spPr>
        <p:txBody>
          <a:bodyPr/>
          <a:lstStyle/>
          <a:p>
            <a:fld id="{2F87D1DA-C60F-764E-8590-C8E0B173BBAB}" type="slidenum">
              <a:rPr lang="en-US" smtClean="0"/>
              <a:t>‹#›</a:t>
            </a:fld>
            <a:endParaRPr lang="en-US"/>
          </a:p>
        </p:txBody>
      </p:sp>
    </p:spTree>
    <p:extLst>
      <p:ext uri="{BB962C8B-B14F-4D97-AF65-F5344CB8AC3E}">
        <p14:creationId xmlns:p14="http://schemas.microsoft.com/office/powerpoint/2010/main" val="1033562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026" name="Rectangle 84"/>
          <p:cNvSpPr>
            <a:spLocks noGrp="1" noChangeArrowheads="1"/>
          </p:cNvSpPr>
          <p:nvPr>
            <p:ph type="body" idx="1"/>
          </p:nvPr>
        </p:nvSpPr>
        <p:spPr bwMode="gray">
          <a:xfrm>
            <a:off x="258189" y="731070"/>
            <a:ext cx="8615227" cy="3934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029" name="Rectangle 83"/>
          <p:cNvSpPr>
            <a:spLocks noGrp="1" noChangeArrowheads="1"/>
          </p:cNvSpPr>
          <p:nvPr>
            <p:ph type="title"/>
          </p:nvPr>
        </p:nvSpPr>
        <p:spPr bwMode="gray">
          <a:xfrm>
            <a:off x="269878" y="240427"/>
            <a:ext cx="8594260" cy="384721"/>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a:t>
            </a:r>
          </a:p>
        </p:txBody>
      </p:sp>
      <p:sp>
        <p:nvSpPr>
          <p:cNvPr id="15" name="TextBox 14"/>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1027" name="Picture 3" descr="C:\Users\10630824\Desktop\Microot template\corners (3).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userDrawn="1"/>
        </p:nvSpPr>
        <p:spPr>
          <a:xfrm>
            <a:off x="8483655" y="4824116"/>
            <a:ext cx="396263" cy="307777"/>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charset="0"/>
                <a:ea typeface="Calibri Light" charset="0"/>
                <a:cs typeface="Calibri Light" charset="0"/>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charset="0"/>
              <a:ea typeface="Calibri Light" charset="0"/>
              <a:cs typeface="Calibri Light" charset="0"/>
            </a:endParaRPr>
          </a:p>
        </p:txBody>
      </p:sp>
      <p:pic>
        <p:nvPicPr>
          <p:cNvPr id="1028" name="Picture 4" descr="C:\Users\10630824\Desktop\Microot template\corners (2).pn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flipH="1">
            <a:off x="-18304" y="-37324"/>
            <a:ext cx="688705" cy="69979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205865" y="4703235"/>
            <a:ext cx="516534" cy="407874"/>
          </a:xfrm>
          <a:prstGeom prst="rect">
            <a:avLst/>
          </a:prstGeom>
        </p:spPr>
      </p:pic>
    </p:spTree>
  </p:cSld>
  <p:clrMap bg1="lt1" tx1="dk1" bg2="lt2" tx2="dk2" accent1="accent1" accent2="accent2" accent3="accent3" accent4="accent4" accent5="accent5" accent6="accent6" hlink="hlink" folHlink="folHlink"/>
  <p:sldLayoutIdLst>
    <p:sldLayoutId id="2147483671" r:id="rId1"/>
    <p:sldLayoutId id="2147483661" r:id="rId2"/>
    <p:sldLayoutId id="2147483663" r:id="rId3"/>
    <p:sldLayoutId id="2147483680" r:id="rId4"/>
    <p:sldLayoutId id="2147483665" r:id="rId5"/>
  </p:sldLayoutIdLst>
  <p:hf hdr="0" ftr="0" dt="0"/>
  <p:txStyles>
    <p:title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p:titleStyle>
    <p:bodyStyle>
      <a:lvl1pPr marL="146110" indent="-146110" algn="l" defTabSz="1566621" rtl="0" eaLnBrk="1" fontAlgn="base" hangingPunct="1">
        <a:spcBef>
          <a:spcPct val="75000"/>
        </a:spcBef>
        <a:spcAft>
          <a:spcPct val="0"/>
        </a:spcAft>
        <a:buClrTx/>
        <a:buFont typeface="Wingdings" charset="2"/>
        <a:buChar char="§"/>
        <a:defRPr sz="1600" b="0" i="0">
          <a:solidFill>
            <a:srgbClr val="000000"/>
          </a:solidFill>
          <a:latin typeface="Calibri Light"/>
          <a:ea typeface="+mn-ea"/>
          <a:cs typeface="Calibri Light"/>
        </a:defRPr>
      </a:lvl1pPr>
      <a:lvl2pPr marL="293573" indent="-146110" algn="l" defTabSz="1566621" rtl="0" eaLnBrk="1" fontAlgn="base" hangingPunct="1">
        <a:spcBef>
          <a:spcPct val="25000"/>
        </a:spcBef>
        <a:spcAft>
          <a:spcPct val="0"/>
        </a:spcAft>
        <a:buClrTx/>
        <a:buSzPct val="80000"/>
        <a:buFont typeface="Wingdings" charset="2"/>
        <a:buChar char="§"/>
        <a:defRPr sz="1600" b="0" i="0">
          <a:solidFill>
            <a:srgbClr val="000000"/>
          </a:solidFill>
          <a:latin typeface="Calibri Light"/>
          <a:ea typeface="+mn-ea"/>
          <a:cs typeface="Calibri Light"/>
        </a:defRPr>
      </a:lvl2pPr>
      <a:lvl3pPr marL="441035" indent="-146110" algn="l" defTabSz="1566621" rtl="0" eaLnBrk="1" fontAlgn="base" hangingPunct="1">
        <a:spcBef>
          <a:spcPct val="25000"/>
        </a:spcBef>
        <a:spcAft>
          <a:spcPct val="0"/>
        </a:spcAft>
        <a:buClrTx/>
        <a:buSzPct val="70000"/>
        <a:buFont typeface="Wingdings" charset="2"/>
        <a:buChar char="§"/>
        <a:defRPr sz="1600" b="0" i="0">
          <a:solidFill>
            <a:srgbClr val="000000"/>
          </a:solidFill>
          <a:latin typeface="Calibri Light"/>
          <a:ea typeface="+mn-ea"/>
          <a:cs typeface="Calibri Light"/>
        </a:defRPr>
      </a:lvl3pPr>
      <a:lvl4pPr marL="584439" indent="-142052" algn="l" defTabSz="1566621" rtl="0" eaLnBrk="1" fontAlgn="base" hangingPunct="1">
        <a:spcBef>
          <a:spcPct val="25000"/>
        </a:spcBef>
        <a:spcAft>
          <a:spcPct val="0"/>
        </a:spcAft>
        <a:buClrTx/>
        <a:buFont typeface="Arial"/>
        <a:buChar char="•"/>
        <a:defRPr sz="1600" b="0" i="0">
          <a:solidFill>
            <a:srgbClr val="000000"/>
          </a:solidFill>
          <a:latin typeface="Calibri Light"/>
          <a:ea typeface="+mn-ea"/>
          <a:cs typeface="Calibri Light"/>
        </a:defRPr>
      </a:lvl4pPr>
      <a:lvl5pPr marL="726490" indent="-140698" algn="l" defTabSz="1566621" rtl="0" eaLnBrk="1" fontAlgn="base" hangingPunct="1">
        <a:spcBef>
          <a:spcPct val="25000"/>
        </a:spcBef>
        <a:spcAft>
          <a:spcPct val="0"/>
        </a:spcAft>
        <a:buClrTx/>
        <a:buFont typeface="Arial"/>
        <a:buChar char="•"/>
        <a:defRPr sz="1600" b="0" i="0">
          <a:solidFill>
            <a:srgbClr val="000000"/>
          </a:solidFill>
          <a:latin typeface="Calibri Light"/>
          <a:ea typeface="+mn-ea"/>
          <a:cs typeface="Calibri Light"/>
        </a:defRPr>
      </a:lvl5pPr>
      <a:lvl6pPr marL="1116116" indent="-140698" algn="l" defTabSz="1566621"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6pPr>
      <a:lvl7pPr marL="1505742" indent="-140698" algn="l" defTabSz="1566621"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7pPr>
      <a:lvl8pPr marL="1895368" indent="-140698" algn="l" defTabSz="1566621"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8pPr>
      <a:lvl9pPr marL="2284994" indent="-140698" algn="l" defTabSz="1566621"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9pPr>
    </p:bodyStyle>
    <p:otherStyle>
      <a:defPPr>
        <a:defRPr lang="en-US"/>
      </a:defPPr>
      <a:lvl1pPr marL="0" algn="l" defTabSz="779252" rtl="0" eaLnBrk="1" latinLnBrk="0" hangingPunct="1">
        <a:defRPr sz="1500" kern="1200">
          <a:solidFill>
            <a:schemeClr val="tx1"/>
          </a:solidFill>
          <a:latin typeface="+mn-lt"/>
          <a:ea typeface="+mn-ea"/>
          <a:cs typeface="+mn-cs"/>
        </a:defRPr>
      </a:lvl1pPr>
      <a:lvl2pPr marL="389626" algn="l" defTabSz="779252" rtl="0" eaLnBrk="1" latinLnBrk="0" hangingPunct="1">
        <a:defRPr sz="1500" kern="1200">
          <a:solidFill>
            <a:schemeClr val="tx1"/>
          </a:solidFill>
          <a:latin typeface="+mn-lt"/>
          <a:ea typeface="+mn-ea"/>
          <a:cs typeface="+mn-cs"/>
        </a:defRPr>
      </a:lvl2pPr>
      <a:lvl3pPr marL="779252" algn="l" defTabSz="779252" rtl="0" eaLnBrk="1" latinLnBrk="0" hangingPunct="1">
        <a:defRPr sz="1500" kern="1200">
          <a:solidFill>
            <a:schemeClr val="tx1"/>
          </a:solidFill>
          <a:latin typeface="+mn-lt"/>
          <a:ea typeface="+mn-ea"/>
          <a:cs typeface="+mn-cs"/>
        </a:defRPr>
      </a:lvl3pPr>
      <a:lvl4pPr marL="1168878" algn="l" defTabSz="779252" rtl="0" eaLnBrk="1" latinLnBrk="0" hangingPunct="1">
        <a:defRPr sz="1500" kern="1200">
          <a:solidFill>
            <a:schemeClr val="tx1"/>
          </a:solidFill>
          <a:latin typeface="+mn-lt"/>
          <a:ea typeface="+mn-ea"/>
          <a:cs typeface="+mn-cs"/>
        </a:defRPr>
      </a:lvl4pPr>
      <a:lvl5pPr marL="1558503" algn="l" defTabSz="779252" rtl="0" eaLnBrk="1" latinLnBrk="0" hangingPunct="1">
        <a:defRPr sz="1500" kern="1200">
          <a:solidFill>
            <a:schemeClr val="tx1"/>
          </a:solidFill>
          <a:latin typeface="+mn-lt"/>
          <a:ea typeface="+mn-ea"/>
          <a:cs typeface="+mn-cs"/>
        </a:defRPr>
      </a:lvl5pPr>
      <a:lvl6pPr marL="1948129" algn="l" defTabSz="779252" rtl="0" eaLnBrk="1" latinLnBrk="0" hangingPunct="1">
        <a:defRPr sz="1500" kern="1200">
          <a:solidFill>
            <a:schemeClr val="tx1"/>
          </a:solidFill>
          <a:latin typeface="+mn-lt"/>
          <a:ea typeface="+mn-ea"/>
          <a:cs typeface="+mn-cs"/>
        </a:defRPr>
      </a:lvl6pPr>
      <a:lvl7pPr marL="2337755" algn="l" defTabSz="779252" rtl="0" eaLnBrk="1" latinLnBrk="0" hangingPunct="1">
        <a:defRPr sz="1500" kern="1200">
          <a:solidFill>
            <a:schemeClr val="tx1"/>
          </a:solidFill>
          <a:latin typeface="+mn-lt"/>
          <a:ea typeface="+mn-ea"/>
          <a:cs typeface="+mn-cs"/>
        </a:defRPr>
      </a:lvl7pPr>
      <a:lvl8pPr marL="2727381" algn="l" defTabSz="779252" rtl="0" eaLnBrk="1" latinLnBrk="0" hangingPunct="1">
        <a:defRPr sz="1500" kern="1200">
          <a:solidFill>
            <a:schemeClr val="tx1"/>
          </a:solidFill>
          <a:latin typeface="+mn-lt"/>
          <a:ea typeface="+mn-ea"/>
          <a:cs typeface="+mn-cs"/>
        </a:defRPr>
      </a:lvl8pPr>
      <a:lvl9pPr marL="3117007" algn="l" defTabSz="779252" rtl="0" eaLnBrk="1" latinLnBrk="0" hangingPunct="1">
        <a:defRPr sz="1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78045" y="1639923"/>
            <a:ext cx="2031269" cy="1849679"/>
          </a:xfrm>
          <a:prstGeom prst="rect">
            <a:avLst/>
          </a:prstGeom>
        </p:spPr>
      </p:pic>
    </p:spTree>
    <p:extLst>
      <p:ext uri="{BB962C8B-B14F-4D97-AF65-F5344CB8AC3E}">
        <p14:creationId xmlns:p14="http://schemas.microsoft.com/office/powerpoint/2010/main" val="1443436294"/>
      </p:ext>
    </p:extLst>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16ED3CB-C9EA-4F7F-A2CC-035D84AD8255}"/>
              </a:ext>
            </a:extLst>
          </p:cNvPr>
          <p:cNvSpPr>
            <a:spLocks noGrp="1"/>
          </p:cNvSpPr>
          <p:nvPr>
            <p:ph type="ctrTitle"/>
          </p:nvPr>
        </p:nvSpPr>
        <p:spPr>
          <a:xfrm>
            <a:off x="1348105" y="2269550"/>
            <a:ext cx="5561624" cy="830997"/>
          </a:xfrm>
        </p:spPr>
        <p:txBody>
          <a:bodyPr/>
          <a:lstStyle/>
          <a:p>
            <a:r>
              <a:rPr lang="en-IN" dirty="0"/>
              <a:t>Salesforce CPQ Solution catering an E commerce system</a:t>
            </a:r>
          </a:p>
        </p:txBody>
      </p:sp>
    </p:spTree>
    <p:extLst>
      <p:ext uri="{BB962C8B-B14F-4D97-AF65-F5344CB8AC3E}">
        <p14:creationId xmlns:p14="http://schemas.microsoft.com/office/powerpoint/2010/main" val="603507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E941B0E-649E-4A10-A4D5-72566A91BFFC}"/>
              </a:ext>
            </a:extLst>
          </p:cNvPr>
          <p:cNvSpPr>
            <a:spLocks noGrp="1"/>
          </p:cNvSpPr>
          <p:nvPr>
            <p:ph type="title"/>
          </p:nvPr>
        </p:nvSpPr>
        <p:spPr/>
        <p:txBody>
          <a:bodyPr/>
          <a:lstStyle/>
          <a:p>
            <a:r>
              <a:rPr lang="en-IN" dirty="0"/>
              <a:t>CPQ solution for E Commerce Scenario:</a:t>
            </a:r>
          </a:p>
        </p:txBody>
      </p:sp>
      <p:sp>
        <p:nvSpPr>
          <p:cNvPr id="6" name="Content Placeholder 5">
            <a:extLst>
              <a:ext uri="{FF2B5EF4-FFF2-40B4-BE49-F238E27FC236}">
                <a16:creationId xmlns:a16="http://schemas.microsoft.com/office/drawing/2014/main" id="{859A5BC0-C7A9-4963-93D9-43365E7D0EBF}"/>
              </a:ext>
            </a:extLst>
          </p:cNvPr>
          <p:cNvSpPr>
            <a:spLocks noGrp="1"/>
          </p:cNvSpPr>
          <p:nvPr>
            <p:ph idx="1"/>
          </p:nvPr>
        </p:nvSpPr>
        <p:spPr/>
        <p:txBody>
          <a:bodyPr/>
          <a:lstStyle/>
          <a:p>
            <a:r>
              <a:rPr lang="en-IN" dirty="0"/>
              <a:t>The solution that is charted down can be used for almost all generic B2B processes helping them manage their relationships with existing and potential customers subject to some business specific changes based on the products involved.</a:t>
            </a:r>
          </a:p>
          <a:p>
            <a:r>
              <a:rPr lang="en-IN" dirty="0"/>
              <a:t>This solution will involve creation and capturing of a prospect customer through various channels like web source, media, campaigning, door to door sales, etc.</a:t>
            </a:r>
          </a:p>
          <a:p>
            <a:r>
              <a:rPr lang="en-IN" dirty="0"/>
              <a:t>Engaging this prospect customer as well as existing customers with promotional offers and keeping them up to date with the latest offerings.</a:t>
            </a:r>
          </a:p>
          <a:p>
            <a:r>
              <a:rPr lang="en-IN" dirty="0"/>
              <a:t>Following up with this customer based on their assigned territories.</a:t>
            </a:r>
          </a:p>
          <a:p>
            <a:r>
              <a:rPr lang="en-IN" dirty="0"/>
              <a:t>Taking this customer into the Sales stream and order fulfilment through the quoting process thereby eventually invoicing them for the services/products sold.</a:t>
            </a:r>
          </a:p>
        </p:txBody>
      </p:sp>
    </p:spTree>
    <p:extLst>
      <p:ext uri="{BB962C8B-B14F-4D97-AF65-F5344CB8AC3E}">
        <p14:creationId xmlns:p14="http://schemas.microsoft.com/office/powerpoint/2010/main" val="3151883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A62CBEC-7F02-486F-8646-E8F645FCBA63}"/>
              </a:ext>
            </a:extLst>
          </p:cNvPr>
          <p:cNvSpPr>
            <a:spLocks noGrp="1"/>
          </p:cNvSpPr>
          <p:nvPr>
            <p:ph type="title"/>
          </p:nvPr>
        </p:nvSpPr>
        <p:spPr/>
        <p:txBody>
          <a:bodyPr/>
          <a:lstStyle/>
          <a:p>
            <a:r>
              <a:rPr lang="en-IN" dirty="0"/>
              <a:t>Lead to Quote to Cash cycle ( L-Q-C )</a:t>
            </a:r>
          </a:p>
        </p:txBody>
      </p:sp>
      <p:pic>
        <p:nvPicPr>
          <p:cNvPr id="2" name="Content Placeholder 1">
            <a:extLst>
              <a:ext uri="{FF2B5EF4-FFF2-40B4-BE49-F238E27FC236}">
                <a16:creationId xmlns:a16="http://schemas.microsoft.com/office/drawing/2014/main" id="{526D5A84-882D-4508-9D6A-19F8EE399545}"/>
              </a:ext>
            </a:extLst>
          </p:cNvPr>
          <p:cNvPicPr>
            <a:picLocks noGrp="1" noChangeAspect="1"/>
          </p:cNvPicPr>
          <p:nvPr>
            <p:ph idx="1"/>
          </p:nvPr>
        </p:nvPicPr>
        <p:blipFill>
          <a:blip r:embed="rId2"/>
          <a:stretch>
            <a:fillRect/>
          </a:stretch>
        </p:blipFill>
        <p:spPr>
          <a:xfrm>
            <a:off x="689769" y="3046960"/>
            <a:ext cx="7753350" cy="1634370"/>
          </a:xfrm>
          <a:prstGeom prst="rect">
            <a:avLst/>
          </a:prstGeom>
        </p:spPr>
      </p:pic>
      <p:sp>
        <p:nvSpPr>
          <p:cNvPr id="8" name="TextBox 7">
            <a:extLst>
              <a:ext uri="{FF2B5EF4-FFF2-40B4-BE49-F238E27FC236}">
                <a16:creationId xmlns:a16="http://schemas.microsoft.com/office/drawing/2014/main" id="{866B8B8B-6CFD-4C26-97D2-3353544623FC}"/>
              </a:ext>
            </a:extLst>
          </p:cNvPr>
          <p:cNvSpPr txBox="1"/>
          <p:nvPr/>
        </p:nvSpPr>
        <p:spPr>
          <a:xfrm>
            <a:off x="689769" y="2832652"/>
            <a:ext cx="7753350" cy="1200329"/>
          </a:xfrm>
          <a:prstGeom prst="rect">
            <a:avLst/>
          </a:prstGeom>
          <a:noFill/>
        </p:spPr>
        <p:txBody>
          <a:bodyPr wrap="square" rtlCol="0">
            <a:spAutoFit/>
          </a:bodyPr>
          <a:lstStyle/>
          <a:p>
            <a:pPr algn="l"/>
            <a:endParaRPr lang="en-IN" dirty="0">
              <a:ea typeface="+mj-ea"/>
            </a:endParaRPr>
          </a:p>
          <a:p>
            <a:pPr algn="l"/>
            <a:endParaRPr lang="en-IN" baseline="0" dirty="0">
              <a:ea typeface="+mj-ea"/>
            </a:endParaRPr>
          </a:p>
          <a:p>
            <a:endParaRPr lang="en-IN" dirty="0">
              <a:ea typeface="+mj-ea"/>
            </a:endParaRPr>
          </a:p>
          <a:p>
            <a:endParaRPr lang="en-IN" baseline="0" dirty="0">
              <a:ea typeface="+mj-ea"/>
            </a:endParaRPr>
          </a:p>
          <a:p>
            <a:pPr algn="l"/>
            <a:endParaRPr lang="en-IN" dirty="0">
              <a:ea typeface="+mj-ea"/>
            </a:endParaRPr>
          </a:p>
          <a:p>
            <a:endParaRPr lang="en-IN" baseline="0" dirty="0">
              <a:ea typeface="+mj-ea"/>
            </a:endParaRPr>
          </a:p>
        </p:txBody>
      </p:sp>
      <p:pic>
        <p:nvPicPr>
          <p:cNvPr id="9" name="Picture 8">
            <a:extLst>
              <a:ext uri="{FF2B5EF4-FFF2-40B4-BE49-F238E27FC236}">
                <a16:creationId xmlns:a16="http://schemas.microsoft.com/office/drawing/2014/main" id="{5DE58B7A-AED4-46C5-AB27-2EE6D0D91E24}"/>
              </a:ext>
            </a:extLst>
          </p:cNvPr>
          <p:cNvPicPr>
            <a:picLocks noChangeAspect="1"/>
          </p:cNvPicPr>
          <p:nvPr/>
        </p:nvPicPr>
        <p:blipFill>
          <a:blip r:embed="rId3"/>
          <a:stretch>
            <a:fillRect/>
          </a:stretch>
        </p:blipFill>
        <p:spPr>
          <a:xfrm>
            <a:off x="2633870" y="625147"/>
            <a:ext cx="3677478" cy="2207505"/>
          </a:xfrm>
          <a:prstGeom prst="rect">
            <a:avLst/>
          </a:prstGeom>
        </p:spPr>
      </p:pic>
      <p:cxnSp>
        <p:nvCxnSpPr>
          <p:cNvPr id="11" name="Straight Arrow Connector 10">
            <a:extLst>
              <a:ext uri="{FF2B5EF4-FFF2-40B4-BE49-F238E27FC236}">
                <a16:creationId xmlns:a16="http://schemas.microsoft.com/office/drawing/2014/main" id="{CB677359-59AA-49B5-8430-69C090ED9655}"/>
              </a:ext>
            </a:extLst>
          </p:cNvPr>
          <p:cNvCxnSpPr>
            <a:cxnSpLocks/>
          </p:cNvCxnSpPr>
          <p:nvPr/>
        </p:nvCxnSpPr>
        <p:spPr bwMode="auto">
          <a:xfrm>
            <a:off x="4422913" y="2832652"/>
            <a:ext cx="0" cy="288235"/>
          </a:xfrm>
          <a:prstGeom prst="straightConnector1">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38253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F620CD-D725-46F6-84E1-CC0873B1ADBE}"/>
              </a:ext>
            </a:extLst>
          </p:cNvPr>
          <p:cNvSpPr>
            <a:spLocks noGrp="1"/>
          </p:cNvSpPr>
          <p:nvPr>
            <p:ph type="title"/>
          </p:nvPr>
        </p:nvSpPr>
        <p:spPr>
          <a:xfrm>
            <a:off x="140670" y="228600"/>
            <a:ext cx="8024283" cy="382133"/>
          </a:xfrm>
        </p:spPr>
        <p:txBody>
          <a:bodyPr/>
          <a:lstStyle/>
          <a:p>
            <a:r>
              <a:rPr lang="en-IN" dirty="0"/>
              <a:t>L-Q-C flow details</a:t>
            </a:r>
          </a:p>
        </p:txBody>
      </p:sp>
      <p:sp>
        <p:nvSpPr>
          <p:cNvPr id="6" name="Content Placeholder 5">
            <a:extLst>
              <a:ext uri="{FF2B5EF4-FFF2-40B4-BE49-F238E27FC236}">
                <a16:creationId xmlns:a16="http://schemas.microsoft.com/office/drawing/2014/main" id="{780A3078-8A2D-45CD-A879-097E1A7AE60F}"/>
              </a:ext>
            </a:extLst>
          </p:cNvPr>
          <p:cNvSpPr>
            <a:spLocks noGrp="1"/>
          </p:cNvSpPr>
          <p:nvPr>
            <p:ph idx="1"/>
          </p:nvPr>
        </p:nvSpPr>
        <p:spPr/>
        <p:txBody>
          <a:bodyPr/>
          <a:lstStyle/>
          <a:p>
            <a:r>
              <a:rPr lang="en-IN" dirty="0"/>
              <a:t>A Pre lead/ lead will be stored as a record in CRM once the CRM environment is integrated with the Customer service centre, Official vendor website, media sources, etc.</a:t>
            </a:r>
          </a:p>
          <a:p>
            <a:r>
              <a:rPr lang="en-IN" dirty="0"/>
              <a:t>This lead after crossing the threshold percentage qualifier will be qualified as an account, contact and an opportunity capturing the basic details of the prospect customer for quote proposal.</a:t>
            </a:r>
          </a:p>
          <a:p>
            <a:r>
              <a:rPr lang="en-IN" dirty="0"/>
              <a:t>The opportunity will be then used for Quote/ Proposal creation where CPQ tools such as SFDC CPQ, APTTUS, PROS are used frequently.</a:t>
            </a:r>
          </a:p>
          <a:p>
            <a:r>
              <a:rPr lang="en-IN" dirty="0"/>
              <a:t>The CPQ tool will be responsible for the Catalogue/ Product management, Constraint Rule management, Price Management, Quote Proposal management ( CLM tools ), Approval and Workflow management which will help the sales representative sell correct and sell better.</a:t>
            </a:r>
          </a:p>
          <a:p>
            <a:r>
              <a:rPr lang="en-IN" dirty="0"/>
              <a:t>Quote configured in the CPQ tool will be sent via email to the customer for signing/acceptance and subsequently this quote will involve various quote versions, the accepted quote will be set as primary quote.</a:t>
            </a:r>
          </a:p>
          <a:p>
            <a:endParaRPr lang="en-IN" dirty="0"/>
          </a:p>
        </p:txBody>
      </p:sp>
    </p:spTree>
    <p:extLst>
      <p:ext uri="{BB962C8B-B14F-4D97-AF65-F5344CB8AC3E}">
        <p14:creationId xmlns:p14="http://schemas.microsoft.com/office/powerpoint/2010/main" val="1081164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56A87FB-EBE1-4F22-9BC6-27DA3370E3F2}"/>
              </a:ext>
            </a:extLst>
          </p:cNvPr>
          <p:cNvSpPr>
            <a:spLocks noGrp="1"/>
          </p:cNvSpPr>
          <p:nvPr>
            <p:ph idx="1"/>
          </p:nvPr>
        </p:nvSpPr>
        <p:spPr>
          <a:xfrm>
            <a:off x="258189" y="218662"/>
            <a:ext cx="8615227" cy="4446644"/>
          </a:xfrm>
        </p:spPr>
        <p:txBody>
          <a:bodyPr/>
          <a:lstStyle/>
          <a:p>
            <a:r>
              <a:rPr lang="en-IN" dirty="0"/>
              <a:t>The opportunity created will be closed and the account will hold the asset lines/ installed bases.</a:t>
            </a:r>
          </a:p>
          <a:p>
            <a:r>
              <a:rPr lang="en-IN" dirty="0"/>
              <a:t>A contract will be created based on the terms and conditions specified in the sent quote consisting of a start date and end date.</a:t>
            </a:r>
          </a:p>
          <a:p>
            <a:r>
              <a:rPr lang="en-IN" dirty="0"/>
              <a:t>This contract will be used for order creation and subsequent delivery and invoicing ( ERP integration )</a:t>
            </a:r>
          </a:p>
          <a:p>
            <a:r>
              <a:rPr lang="en-IN" dirty="0"/>
              <a:t>The contract when nearing its termination date ( 1 month prior to termination ), the sales representative will get notified to create the renewal opportunity and renewal quote which will again be sent to the customer with renewed prices ( Mark-up  amount ) and renewed contract dates along with renewed terms of use.</a:t>
            </a:r>
          </a:p>
          <a:p>
            <a:r>
              <a:rPr lang="en-IN" dirty="0"/>
              <a:t>The asset line items created will be used for creation of forecasting models for the vendor.</a:t>
            </a:r>
          </a:p>
          <a:p>
            <a:r>
              <a:rPr lang="en-IN" dirty="0"/>
              <a:t>This will in turn help the organization to stay updated with the market demand and supply and not lose any revenue.</a:t>
            </a:r>
          </a:p>
          <a:p>
            <a:endParaRPr lang="en-IN" dirty="0"/>
          </a:p>
        </p:txBody>
      </p:sp>
    </p:spTree>
    <p:extLst>
      <p:ext uri="{BB962C8B-B14F-4D97-AF65-F5344CB8AC3E}">
        <p14:creationId xmlns:p14="http://schemas.microsoft.com/office/powerpoint/2010/main" val="826279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720730"/>
      </p:ext>
    </p:extLst>
  </p:cSld>
  <p:clrMapOvr>
    <a:masterClrMapping/>
  </p:clrMapOvr>
</p:sld>
</file>

<file path=ppt/theme/theme1.xml><?xml version="1.0" encoding="utf-8"?>
<a:theme xmlns:a="http://schemas.openxmlformats.org/drawingml/2006/main" name="L&amp;T Infotech">
  <a:themeElements>
    <a:clrScheme name="L&amp;T">
      <a:dk1>
        <a:srgbClr val="7C7C7C"/>
      </a:dk1>
      <a:lt1>
        <a:srgbClr val="FEFDFD"/>
      </a:lt1>
      <a:dk2>
        <a:srgbClr val="B2B2B2"/>
      </a:dk2>
      <a:lt2>
        <a:srgbClr val="FEFDFD"/>
      </a:lt2>
      <a:accent1>
        <a:srgbClr val="124079"/>
      </a:accent1>
      <a:accent2>
        <a:srgbClr val="7C7C7C"/>
      </a:accent2>
      <a:accent3>
        <a:srgbClr val="FCC320"/>
      </a:accent3>
      <a:accent4>
        <a:srgbClr val="20BDBE"/>
      </a:accent4>
      <a:accent5>
        <a:srgbClr val="706952"/>
      </a:accent5>
      <a:accent6>
        <a:srgbClr val="1AB26C"/>
      </a:accent6>
      <a:hlink>
        <a:srgbClr val="939598"/>
      </a:hlink>
      <a:folHlink>
        <a:srgbClr val="BBBDC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rosted Glass">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txDef>
      <a:spPr>
        <a:noFill/>
      </a:spPr>
      <a:bodyPr wrap="none" rtlCol="0">
        <a:spAutoFit/>
      </a:bodyPr>
      <a:lstStyle>
        <a:defPPr>
          <a:defRPr baseline="0" dirty="0">
            <a:ea typeface="+mj-ea"/>
          </a:defRPr>
        </a:defPPr>
      </a:lstStyle>
    </a:tx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Aqua">
      <a:srgbClr val="00B0B9"/>
    </a:custClr>
    <a:custClr name="Aqua Tint">
      <a:srgbClr val="99DFE3"/>
    </a:custClr>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extLst>
    <a:ext uri="{05A4C25C-085E-4340-85A3-A5531E510DB2}">
      <thm15:themeFamily xmlns:thm15="http://schemas.microsoft.com/office/thememl/2012/main" name="Presentation1" id="{702403EB-318C-439B-9AB2-BA2B8AB33F7C}" vid="{E6FED60A-EEAF-4841-AC95-7D184802CB98}"/>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702403EB-318C-439B-9AB2-BA2B8AB33F7C}" vid="{819E83EB-3304-45C5-AE68-EF214ADD408D}"/>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Comments xmlns="71bf3f0a-df54-467d-89c2-87f8d534ba77"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0F8E8959049E8428369959651C7B244" ma:contentTypeVersion="1" ma:contentTypeDescription="Create a new document." ma:contentTypeScope="" ma:versionID="a3dfc01f428c3fcbfdafd221a376b9de">
  <xsd:schema xmlns:xsd="http://www.w3.org/2001/XMLSchema" xmlns:p="http://schemas.microsoft.com/office/2006/metadata/properties" xmlns:ns2="71bf3f0a-df54-467d-89c2-87f8d534ba77" targetNamespace="http://schemas.microsoft.com/office/2006/metadata/properties" ma:root="true" ma:fieldsID="96a372070048e73f7666a0524ec77300" ns2:_="">
    <xsd:import namespace="71bf3f0a-df54-467d-89c2-87f8d534ba77"/>
    <xsd:element name="properties">
      <xsd:complexType>
        <xsd:sequence>
          <xsd:element name="documentManagement">
            <xsd:complexType>
              <xsd:all>
                <xsd:element ref="ns2:Comments" minOccurs="0"/>
              </xsd:all>
            </xsd:complexType>
          </xsd:element>
        </xsd:sequence>
      </xsd:complexType>
    </xsd:element>
  </xsd:schema>
  <xsd:schema xmlns:xsd="http://www.w3.org/2001/XMLSchema" xmlns:dms="http://schemas.microsoft.com/office/2006/documentManagement/types" targetNamespace="71bf3f0a-df54-467d-89c2-87f8d534ba77" elementFormDefault="qualified">
    <xsd:import namespace="http://schemas.microsoft.com/office/2006/documentManagement/types"/>
    <xsd:element name="Comments" ma:index="10" nillable="true" ma:displayName="Comments" ma:internalName="Comments">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4559248-63FA-4C6E-A37D-96FF4426E5C5}">
  <ds:schemaRefs>
    <ds:schemaRef ds:uri="http://purl.org/dc/dcmitype/"/>
    <ds:schemaRef ds:uri="http://schemas.openxmlformats.org/package/2006/metadata/core-properties"/>
    <ds:schemaRef ds:uri="http://schemas.microsoft.com/office/2006/documentManagement/types"/>
    <ds:schemaRef ds:uri="http://purl.org/dc/terms/"/>
    <ds:schemaRef ds:uri="71bf3f0a-df54-467d-89c2-87f8d534ba77"/>
    <ds:schemaRef ds:uri="http://purl.org/dc/elements/1.1/"/>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2C674307-C299-473D-A73D-C7DBA1A7BA1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bf3f0a-df54-467d-89c2-87f8d534ba77"/>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8ABB6DC8-0142-4676-96FE-F1693BA9504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477</TotalTime>
  <Words>477</Words>
  <Application>Microsoft Office PowerPoint</Application>
  <PresentationFormat>On-screen Show (16:9)</PresentationFormat>
  <Paragraphs>24</Paragraphs>
  <Slides>6</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6</vt:i4>
      </vt:variant>
    </vt:vector>
  </HeadingPairs>
  <TitlesOfParts>
    <vt:vector size="15" baseType="lpstr">
      <vt:lpstr>STKaiti</vt:lpstr>
      <vt:lpstr>Arial</vt:lpstr>
      <vt:lpstr>Calibri Light</vt:lpstr>
      <vt:lpstr>Geneva</vt:lpstr>
      <vt:lpstr>Symbol</vt:lpstr>
      <vt:lpstr>Wingdings</vt:lpstr>
      <vt:lpstr>ヒラギノ角ゴ Pro W3</vt:lpstr>
      <vt:lpstr>L&amp;T Infotech</vt:lpstr>
      <vt:lpstr>Custom Design</vt:lpstr>
      <vt:lpstr>Salesforce CPQ Solution catering an E commerce system</vt:lpstr>
      <vt:lpstr>CPQ solution for E Commerce Scenario:</vt:lpstr>
      <vt:lpstr>Lead to Quote to Cash cycle ( L-Q-C )</vt:lpstr>
      <vt:lpstr>L-Q-C flow details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Terex Product Sales Scenario</dc:title>
  <dc:creator>Param Mehta</dc:creator>
  <cp:lastModifiedBy>Tanmay Joshi</cp:lastModifiedBy>
  <cp:revision>33</cp:revision>
  <cp:lastPrinted>2015-11-28T12:28:20Z</cp:lastPrinted>
  <dcterms:created xsi:type="dcterms:W3CDTF">2018-12-04T12:26:25Z</dcterms:created>
  <dcterms:modified xsi:type="dcterms:W3CDTF">2019-04-05T14:45:52Z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0x01010070F8E8959049E8428369959651C7B244</vt:lpwstr>
  </property>
  <property fmtid="{D5CDD505-2E9C-101B-9397-08002B2CF9AE}" pid="3" name="TOCOpt">
    <vt:lpwstr>1</vt:lpwstr>
  </property>
  <property fmtid="{D5CDD505-2E9C-101B-9397-08002B2CF9AE}" pid="4" name="PNSOpt">
    <vt:lpwstr>1</vt:lpwstr>
  </property>
  <property fmtid="{D5CDD505-2E9C-101B-9397-08002B2CF9AE}" pid="5" name="Pitchbook Compatible">
    <vt:lpwstr>Yes</vt:lpwstr>
  </property>
</Properties>
</file>