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14"/>
  </p:notesMasterIdLst>
  <p:handoutMasterIdLst>
    <p:handoutMasterId r:id="rId15"/>
  </p:handoutMasterIdLst>
  <p:sldIdLst>
    <p:sldId id="275" r:id="rId6"/>
    <p:sldId id="290" r:id="rId7"/>
    <p:sldId id="276" r:id="rId8"/>
    <p:sldId id="291" r:id="rId9"/>
    <p:sldId id="294" r:id="rId10"/>
    <p:sldId id="292" r:id="rId11"/>
    <p:sldId id="293" r:id="rId12"/>
    <p:sldId id="289" r:id="rId13"/>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2F2F2"/>
    <a:srgbClr val="FFCC00"/>
    <a:srgbClr val="00CCFF"/>
    <a:srgbClr val="00008C"/>
    <a:srgbClr val="001EFF"/>
    <a:srgbClr val="F46E00"/>
    <a:srgbClr val="9AF7FF"/>
    <a:srgbClr val="D9D9D9"/>
    <a:srgbClr val="2C2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F10C77-21BD-40D1-BF75-FF302594CC3C}" v="31" dt="2019-02-11T14:01:12.6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2838" autoAdjust="0"/>
  </p:normalViewPr>
  <p:slideViewPr>
    <p:cSldViewPr snapToGrid="0">
      <p:cViewPr varScale="1">
        <p:scale>
          <a:sx n="95" d="100"/>
          <a:sy n="95" d="100"/>
        </p:scale>
        <p:origin x="762" y="84"/>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gathi BV" userId="948b8cec-02a9-4983-8f35-fc3bb8901cde" providerId="ADAL" clId="{05F10C77-21BD-40D1-BF75-FF302594CC3C}"/>
    <pc:docChg chg="undo custSel addSld delSld modSld">
      <pc:chgData name="Pragathi BV" userId="948b8cec-02a9-4983-8f35-fc3bb8901cde" providerId="ADAL" clId="{05F10C77-21BD-40D1-BF75-FF302594CC3C}" dt="2019-02-11T14:20:51.635" v="1331" actId="20577"/>
      <pc:docMkLst>
        <pc:docMk/>
      </pc:docMkLst>
      <pc:sldChg chg="modSp">
        <pc:chgData name="Pragathi BV" userId="948b8cec-02a9-4983-8f35-fc3bb8901cde" providerId="ADAL" clId="{05F10C77-21BD-40D1-BF75-FF302594CC3C}" dt="2019-02-11T14:03:24.365" v="1312" actId="20577"/>
        <pc:sldMkLst>
          <pc:docMk/>
          <pc:sldMk cId="219553269" sldId="275"/>
        </pc:sldMkLst>
        <pc:spChg chg="mod">
          <ac:chgData name="Pragathi BV" userId="948b8cec-02a9-4983-8f35-fc3bb8901cde" providerId="ADAL" clId="{05F10C77-21BD-40D1-BF75-FF302594CC3C}" dt="2019-02-11T14:03:24.365" v="1312" actId="20577"/>
          <ac:spMkLst>
            <pc:docMk/>
            <pc:sldMk cId="219553269" sldId="275"/>
            <ac:spMk id="3" creationId="{00000000-0000-0000-0000-000000000000}"/>
          </ac:spMkLst>
        </pc:spChg>
      </pc:sldChg>
      <pc:sldChg chg="addSp delSp modSp">
        <pc:chgData name="Pragathi BV" userId="948b8cec-02a9-4983-8f35-fc3bb8901cde" providerId="ADAL" clId="{05F10C77-21BD-40D1-BF75-FF302594CC3C}" dt="2019-02-11T13:39:11.997" v="1292" actId="113"/>
        <pc:sldMkLst>
          <pc:docMk/>
          <pc:sldMk cId="300817204" sldId="276"/>
        </pc:sldMkLst>
        <pc:spChg chg="mod">
          <ac:chgData name="Pragathi BV" userId="948b8cec-02a9-4983-8f35-fc3bb8901cde" providerId="ADAL" clId="{05F10C77-21BD-40D1-BF75-FF302594CC3C}" dt="2019-02-11T11:08:05.361" v="1005" actId="20577"/>
          <ac:spMkLst>
            <pc:docMk/>
            <pc:sldMk cId="300817204" sldId="276"/>
            <ac:spMk id="3" creationId="{00000000-0000-0000-0000-000000000000}"/>
          </ac:spMkLst>
        </pc:spChg>
        <pc:spChg chg="add del mod">
          <ac:chgData name="Pragathi BV" userId="948b8cec-02a9-4983-8f35-fc3bb8901cde" providerId="ADAL" clId="{05F10C77-21BD-40D1-BF75-FF302594CC3C}" dt="2019-02-11T13:39:11.997" v="1292" actId="113"/>
          <ac:spMkLst>
            <pc:docMk/>
            <pc:sldMk cId="300817204" sldId="276"/>
            <ac:spMk id="7" creationId="{00000000-0000-0000-0000-000000000000}"/>
          </ac:spMkLst>
        </pc:spChg>
        <pc:picChg chg="del">
          <ac:chgData name="Pragathi BV" userId="948b8cec-02a9-4983-8f35-fc3bb8901cde" providerId="ADAL" clId="{05F10C77-21BD-40D1-BF75-FF302594CC3C}" dt="2019-02-11T08:43:18.538" v="9" actId="478"/>
          <ac:picMkLst>
            <pc:docMk/>
            <pc:sldMk cId="300817204" sldId="276"/>
            <ac:picMk id="5" creationId="{00000000-0000-0000-0000-000000000000}"/>
          </ac:picMkLst>
        </pc:picChg>
        <pc:picChg chg="del">
          <ac:chgData name="Pragathi BV" userId="948b8cec-02a9-4983-8f35-fc3bb8901cde" providerId="ADAL" clId="{05F10C77-21BD-40D1-BF75-FF302594CC3C}" dt="2019-02-11T08:43:20.657" v="10" actId="478"/>
          <ac:picMkLst>
            <pc:docMk/>
            <pc:sldMk cId="300817204" sldId="276"/>
            <ac:picMk id="6" creationId="{00000000-0000-0000-0000-000000000000}"/>
          </ac:picMkLst>
        </pc:picChg>
        <pc:picChg chg="add del mod">
          <ac:chgData name="Pragathi BV" userId="948b8cec-02a9-4983-8f35-fc3bb8901cde" providerId="ADAL" clId="{05F10C77-21BD-40D1-BF75-FF302594CC3C}" dt="2019-02-11T09:07:30.624" v="40" actId="478"/>
          <ac:picMkLst>
            <pc:docMk/>
            <pc:sldMk cId="300817204" sldId="276"/>
            <ac:picMk id="8" creationId="{8BE4D056-8E75-4882-B371-93210C11E3CB}"/>
          </ac:picMkLst>
        </pc:picChg>
        <pc:picChg chg="add del mod">
          <ac:chgData name="Pragathi BV" userId="948b8cec-02a9-4983-8f35-fc3bb8901cde" providerId="ADAL" clId="{05F10C77-21BD-40D1-BF75-FF302594CC3C}" dt="2019-02-11T10:50:33.912" v="512" actId="478"/>
          <ac:picMkLst>
            <pc:docMk/>
            <pc:sldMk cId="300817204" sldId="276"/>
            <ac:picMk id="10" creationId="{E7A6B996-F561-4ED4-940D-FE267496C64B}"/>
          </ac:picMkLst>
        </pc:picChg>
        <pc:picChg chg="add del mod">
          <ac:chgData name="Pragathi BV" userId="948b8cec-02a9-4983-8f35-fc3bb8901cde" providerId="ADAL" clId="{05F10C77-21BD-40D1-BF75-FF302594CC3C}" dt="2019-02-11T10:58:35.072" v="988" actId="478"/>
          <ac:picMkLst>
            <pc:docMk/>
            <pc:sldMk cId="300817204" sldId="276"/>
            <ac:picMk id="12" creationId="{456AABFD-1AE9-44BB-AD67-D0677A915007}"/>
          </ac:picMkLst>
        </pc:picChg>
        <pc:picChg chg="add mod">
          <ac:chgData name="Pragathi BV" userId="948b8cec-02a9-4983-8f35-fc3bb8901cde" providerId="ADAL" clId="{05F10C77-21BD-40D1-BF75-FF302594CC3C}" dt="2019-02-11T12:17:49.165" v="1274" actId="1076"/>
          <ac:picMkLst>
            <pc:docMk/>
            <pc:sldMk cId="300817204" sldId="276"/>
            <ac:picMk id="14" creationId="{14525958-29F9-48D5-80F9-FB802A08F744}"/>
          </ac:picMkLst>
        </pc:picChg>
      </pc:sldChg>
      <pc:sldChg chg="addSp delSp modSp del">
        <pc:chgData name="Pragathi BV" userId="948b8cec-02a9-4983-8f35-fc3bb8901cde" providerId="ADAL" clId="{05F10C77-21BD-40D1-BF75-FF302594CC3C}" dt="2019-02-11T11:40:35.774" v="1082" actId="2696"/>
        <pc:sldMkLst>
          <pc:docMk/>
          <pc:sldMk cId="1637926487" sldId="277"/>
        </pc:sldMkLst>
        <pc:spChg chg="mod">
          <ac:chgData name="Pragathi BV" userId="948b8cec-02a9-4983-8f35-fc3bb8901cde" providerId="ADAL" clId="{05F10C77-21BD-40D1-BF75-FF302594CC3C}" dt="2019-02-11T09:51:10.724" v="475" actId="20577"/>
          <ac:spMkLst>
            <pc:docMk/>
            <pc:sldMk cId="1637926487" sldId="277"/>
            <ac:spMk id="2" creationId="{00000000-0000-0000-0000-000000000000}"/>
          </ac:spMkLst>
        </pc:spChg>
        <pc:spChg chg="mod">
          <ac:chgData name="Pragathi BV" userId="948b8cec-02a9-4983-8f35-fc3bb8901cde" providerId="ADAL" clId="{05F10C77-21BD-40D1-BF75-FF302594CC3C}" dt="2019-02-11T09:31:55.973" v="439" actId="6549"/>
          <ac:spMkLst>
            <pc:docMk/>
            <pc:sldMk cId="1637926487" sldId="277"/>
            <ac:spMk id="3" creationId="{00000000-0000-0000-0000-000000000000}"/>
          </ac:spMkLst>
        </pc:spChg>
        <pc:picChg chg="del">
          <ac:chgData name="Pragathi BV" userId="948b8cec-02a9-4983-8f35-fc3bb8901cde" providerId="ADAL" clId="{05F10C77-21BD-40D1-BF75-FF302594CC3C}" dt="2019-02-11T09:31:52.926" v="437" actId="478"/>
          <ac:picMkLst>
            <pc:docMk/>
            <pc:sldMk cId="1637926487" sldId="277"/>
            <ac:picMk id="5" creationId="{00000000-0000-0000-0000-000000000000}"/>
          </ac:picMkLst>
        </pc:picChg>
        <pc:picChg chg="add mod">
          <ac:chgData name="Pragathi BV" userId="948b8cec-02a9-4983-8f35-fc3bb8901cde" providerId="ADAL" clId="{05F10C77-21BD-40D1-BF75-FF302594CC3C}" dt="2019-02-11T09:51:22.615" v="479" actId="1076"/>
          <ac:picMkLst>
            <pc:docMk/>
            <pc:sldMk cId="1637926487" sldId="277"/>
            <ac:picMk id="6" creationId="{13169613-4EF1-4971-B892-496131288429}"/>
          </ac:picMkLst>
        </pc:picChg>
        <pc:picChg chg="del">
          <ac:chgData name="Pragathi BV" userId="948b8cec-02a9-4983-8f35-fc3bb8901cde" providerId="ADAL" clId="{05F10C77-21BD-40D1-BF75-FF302594CC3C}" dt="2019-02-11T09:31:53.790" v="438" actId="478"/>
          <ac:picMkLst>
            <pc:docMk/>
            <pc:sldMk cId="1637926487" sldId="277"/>
            <ac:picMk id="7" creationId="{00000000-0000-0000-0000-000000000000}"/>
          </ac:picMkLst>
        </pc:picChg>
      </pc:sldChg>
      <pc:sldChg chg="delSp modSp del">
        <pc:chgData name="Pragathi BV" userId="948b8cec-02a9-4983-8f35-fc3bb8901cde" providerId="ADAL" clId="{05F10C77-21BD-40D1-BF75-FF302594CC3C}" dt="2019-02-11T12:18:33.564" v="1285" actId="2696"/>
        <pc:sldMkLst>
          <pc:docMk/>
          <pc:sldMk cId="1888547727" sldId="278"/>
        </pc:sldMkLst>
        <pc:spChg chg="del mod">
          <ac:chgData name="Pragathi BV" userId="948b8cec-02a9-4983-8f35-fc3bb8901cde" providerId="ADAL" clId="{05F10C77-21BD-40D1-BF75-FF302594CC3C}" dt="2019-02-11T09:52:19.483" v="483" actId="478"/>
          <ac:spMkLst>
            <pc:docMk/>
            <pc:sldMk cId="1888547727" sldId="278"/>
            <ac:spMk id="11" creationId="{00000000-0000-0000-0000-000000000000}"/>
          </ac:spMkLst>
        </pc:spChg>
        <pc:picChg chg="del">
          <ac:chgData name="Pragathi BV" userId="948b8cec-02a9-4983-8f35-fc3bb8901cde" providerId="ADAL" clId="{05F10C77-21BD-40D1-BF75-FF302594CC3C}" dt="2019-02-11T09:52:12.845" v="480" actId="478"/>
          <ac:picMkLst>
            <pc:docMk/>
            <pc:sldMk cId="1888547727" sldId="278"/>
            <ac:picMk id="7" creationId="{00000000-0000-0000-0000-000000000000}"/>
          </ac:picMkLst>
        </pc:picChg>
        <pc:picChg chg="del">
          <ac:chgData name="Pragathi BV" userId="948b8cec-02a9-4983-8f35-fc3bb8901cde" providerId="ADAL" clId="{05F10C77-21BD-40D1-BF75-FF302594CC3C}" dt="2019-02-11T09:52:14.011" v="481" actId="478"/>
          <ac:picMkLst>
            <pc:docMk/>
            <pc:sldMk cId="1888547727" sldId="278"/>
            <ac:picMk id="10" creationId="{00000000-0000-0000-0000-000000000000}"/>
          </ac:picMkLst>
        </pc:picChg>
      </pc:sldChg>
      <pc:sldChg chg="del">
        <pc:chgData name="Pragathi BV" userId="948b8cec-02a9-4983-8f35-fc3bb8901cde" providerId="ADAL" clId="{05F10C77-21BD-40D1-BF75-FF302594CC3C}" dt="2019-02-11T12:18:09.309" v="1275" actId="2696"/>
        <pc:sldMkLst>
          <pc:docMk/>
          <pc:sldMk cId="1661657824" sldId="279"/>
        </pc:sldMkLst>
      </pc:sldChg>
      <pc:sldChg chg="del">
        <pc:chgData name="Pragathi BV" userId="948b8cec-02a9-4983-8f35-fc3bb8901cde" providerId="ADAL" clId="{05F10C77-21BD-40D1-BF75-FF302594CC3C}" dt="2019-02-11T12:18:11.506" v="1276" actId="2696"/>
        <pc:sldMkLst>
          <pc:docMk/>
          <pc:sldMk cId="1535707266" sldId="280"/>
        </pc:sldMkLst>
      </pc:sldChg>
      <pc:sldChg chg="del">
        <pc:chgData name="Pragathi BV" userId="948b8cec-02a9-4983-8f35-fc3bb8901cde" providerId="ADAL" clId="{05F10C77-21BD-40D1-BF75-FF302594CC3C}" dt="2019-02-11T12:18:13.860" v="1277" actId="2696"/>
        <pc:sldMkLst>
          <pc:docMk/>
          <pc:sldMk cId="1885711959" sldId="281"/>
        </pc:sldMkLst>
      </pc:sldChg>
      <pc:sldChg chg="del">
        <pc:chgData name="Pragathi BV" userId="948b8cec-02a9-4983-8f35-fc3bb8901cde" providerId="ADAL" clId="{05F10C77-21BD-40D1-BF75-FF302594CC3C}" dt="2019-02-11T12:18:16.041" v="1278" actId="2696"/>
        <pc:sldMkLst>
          <pc:docMk/>
          <pc:sldMk cId="1196935506" sldId="282"/>
        </pc:sldMkLst>
      </pc:sldChg>
      <pc:sldChg chg="del">
        <pc:chgData name="Pragathi BV" userId="948b8cec-02a9-4983-8f35-fc3bb8901cde" providerId="ADAL" clId="{05F10C77-21BD-40D1-BF75-FF302594CC3C}" dt="2019-02-11T12:18:18.180" v="1279" actId="2696"/>
        <pc:sldMkLst>
          <pc:docMk/>
          <pc:sldMk cId="2567040581" sldId="283"/>
        </pc:sldMkLst>
      </pc:sldChg>
      <pc:sldChg chg="del">
        <pc:chgData name="Pragathi BV" userId="948b8cec-02a9-4983-8f35-fc3bb8901cde" providerId="ADAL" clId="{05F10C77-21BD-40D1-BF75-FF302594CC3C}" dt="2019-02-11T12:18:20.495" v="1280" actId="2696"/>
        <pc:sldMkLst>
          <pc:docMk/>
          <pc:sldMk cId="271732320" sldId="284"/>
        </pc:sldMkLst>
      </pc:sldChg>
      <pc:sldChg chg="del">
        <pc:chgData name="Pragathi BV" userId="948b8cec-02a9-4983-8f35-fc3bb8901cde" providerId="ADAL" clId="{05F10C77-21BD-40D1-BF75-FF302594CC3C}" dt="2019-02-11T12:18:22.811" v="1281" actId="2696"/>
        <pc:sldMkLst>
          <pc:docMk/>
          <pc:sldMk cId="3137642041" sldId="285"/>
        </pc:sldMkLst>
      </pc:sldChg>
      <pc:sldChg chg="del">
        <pc:chgData name="Pragathi BV" userId="948b8cec-02a9-4983-8f35-fc3bb8901cde" providerId="ADAL" clId="{05F10C77-21BD-40D1-BF75-FF302594CC3C}" dt="2019-02-11T12:18:25.915" v="1282" actId="2696"/>
        <pc:sldMkLst>
          <pc:docMk/>
          <pc:sldMk cId="2540852648" sldId="286"/>
        </pc:sldMkLst>
      </pc:sldChg>
      <pc:sldChg chg="del">
        <pc:chgData name="Pragathi BV" userId="948b8cec-02a9-4983-8f35-fc3bb8901cde" providerId="ADAL" clId="{05F10C77-21BD-40D1-BF75-FF302594CC3C}" dt="2019-02-11T12:18:28.535" v="1283" actId="2696"/>
        <pc:sldMkLst>
          <pc:docMk/>
          <pc:sldMk cId="2749782547" sldId="287"/>
        </pc:sldMkLst>
      </pc:sldChg>
      <pc:sldChg chg="del">
        <pc:chgData name="Pragathi BV" userId="948b8cec-02a9-4983-8f35-fc3bb8901cde" providerId="ADAL" clId="{05F10C77-21BD-40D1-BF75-FF302594CC3C}" dt="2019-02-11T12:18:30.908" v="1284" actId="2696"/>
        <pc:sldMkLst>
          <pc:docMk/>
          <pc:sldMk cId="3484887416" sldId="288"/>
        </pc:sldMkLst>
      </pc:sldChg>
      <pc:sldChg chg="modSp">
        <pc:chgData name="Pragathi BV" userId="948b8cec-02a9-4983-8f35-fc3bb8901cde" providerId="ADAL" clId="{05F10C77-21BD-40D1-BF75-FF302594CC3C}" dt="2019-02-11T13:39:36.393" v="1294" actId="113"/>
        <pc:sldMkLst>
          <pc:docMk/>
          <pc:sldMk cId="2637979282" sldId="289"/>
        </pc:sldMkLst>
        <pc:spChg chg="mod">
          <ac:chgData name="Pragathi BV" userId="948b8cec-02a9-4983-8f35-fc3bb8901cde" providerId="ADAL" clId="{05F10C77-21BD-40D1-BF75-FF302594CC3C}" dt="2019-02-11T13:39:36.393" v="1294" actId="113"/>
          <ac:spMkLst>
            <pc:docMk/>
            <pc:sldMk cId="2637979282" sldId="289"/>
            <ac:spMk id="2" creationId="{00000000-0000-0000-0000-000000000000}"/>
          </ac:spMkLst>
        </pc:spChg>
      </pc:sldChg>
      <pc:sldChg chg="addSp delSp modSp">
        <pc:chgData name="Pragathi BV" userId="948b8cec-02a9-4983-8f35-fc3bb8901cde" providerId="ADAL" clId="{05F10C77-21BD-40D1-BF75-FF302594CC3C}" dt="2019-02-11T14:20:51.635" v="1331" actId="20577"/>
        <pc:sldMkLst>
          <pc:docMk/>
          <pc:sldMk cId="3840198983" sldId="290"/>
        </pc:sldMkLst>
        <pc:spChg chg="mod">
          <ac:chgData name="Pragathi BV" userId="948b8cec-02a9-4983-8f35-fc3bb8901cde" providerId="ADAL" clId="{05F10C77-21BD-40D1-BF75-FF302594CC3C}" dt="2019-02-11T14:20:51.635" v="1331" actId="20577"/>
          <ac:spMkLst>
            <pc:docMk/>
            <pc:sldMk cId="3840198983" sldId="290"/>
            <ac:spMk id="2" creationId="{00000000-0000-0000-0000-000000000000}"/>
          </ac:spMkLst>
        </pc:spChg>
        <pc:spChg chg="del mod">
          <ac:chgData name="Pragathi BV" userId="948b8cec-02a9-4983-8f35-fc3bb8901cde" providerId="ADAL" clId="{05F10C77-21BD-40D1-BF75-FF302594CC3C}" dt="2019-02-11T08:42:58.749" v="8"/>
          <ac:spMkLst>
            <pc:docMk/>
            <pc:sldMk cId="3840198983" sldId="290"/>
            <ac:spMk id="4" creationId="{00000000-0000-0000-0000-000000000000}"/>
          </ac:spMkLst>
        </pc:spChg>
        <pc:picChg chg="add del mod">
          <ac:chgData name="Pragathi BV" userId="948b8cec-02a9-4983-8f35-fc3bb8901cde" providerId="ADAL" clId="{05F10C77-21BD-40D1-BF75-FF302594CC3C}" dt="2019-02-11T10:50:16.817" v="497" actId="478"/>
          <ac:picMkLst>
            <pc:docMk/>
            <pc:sldMk cId="3840198983" sldId="290"/>
            <ac:picMk id="5" creationId="{C89FE7A1-0383-4920-A009-403840529AFA}"/>
          </ac:picMkLst>
        </pc:picChg>
      </pc:sldChg>
      <pc:sldChg chg="addSp delSp modSp add">
        <pc:chgData name="Pragathi BV" userId="948b8cec-02a9-4983-8f35-fc3bb8901cde" providerId="ADAL" clId="{05F10C77-21BD-40D1-BF75-FF302594CC3C}" dt="2019-02-11T14:01:12.658" v="1302"/>
        <pc:sldMkLst>
          <pc:docMk/>
          <pc:sldMk cId="1752997850" sldId="291"/>
        </pc:sldMkLst>
        <pc:spChg chg="del">
          <ac:chgData name="Pragathi BV" userId="948b8cec-02a9-4983-8f35-fc3bb8901cde" providerId="ADAL" clId="{05F10C77-21BD-40D1-BF75-FF302594CC3C}" dt="2019-02-11T11:40:29.942" v="1081" actId="931"/>
          <ac:spMkLst>
            <pc:docMk/>
            <pc:sldMk cId="1752997850" sldId="291"/>
            <ac:spMk id="2" creationId="{C2B5AD0F-EA84-4A73-8523-B9E3DC4C58F1}"/>
          </ac:spMkLst>
        </pc:spChg>
        <pc:spChg chg="mod">
          <ac:chgData name="Pragathi BV" userId="948b8cec-02a9-4983-8f35-fc3bb8901cde" providerId="ADAL" clId="{05F10C77-21BD-40D1-BF75-FF302594CC3C}" dt="2019-02-11T14:00:26.710" v="1298" actId="6549"/>
          <ac:spMkLst>
            <pc:docMk/>
            <pc:sldMk cId="1752997850" sldId="291"/>
            <ac:spMk id="3" creationId="{0BB9D1F1-0E32-4E8E-A6AB-36E77C3D9C5C}"/>
          </ac:spMkLst>
        </pc:spChg>
        <pc:spChg chg="del mod">
          <ac:chgData name="Pragathi BV" userId="948b8cec-02a9-4983-8f35-fc3bb8901cde" providerId="ADAL" clId="{05F10C77-21BD-40D1-BF75-FF302594CC3C}" dt="2019-02-11T11:40:12.621" v="1076" actId="931"/>
          <ac:spMkLst>
            <pc:docMk/>
            <pc:sldMk cId="1752997850" sldId="291"/>
            <ac:spMk id="4" creationId="{2DE12C8E-580E-444C-83E0-6A583A7FAEE6}"/>
          </ac:spMkLst>
        </pc:spChg>
        <pc:spChg chg="add del mod">
          <ac:chgData name="Pragathi BV" userId="948b8cec-02a9-4983-8f35-fc3bb8901cde" providerId="ADAL" clId="{05F10C77-21BD-40D1-BF75-FF302594CC3C}" dt="2019-02-11T14:00:53.286" v="1299" actId="931"/>
          <ac:spMkLst>
            <pc:docMk/>
            <pc:sldMk cId="1752997850" sldId="291"/>
            <ac:spMk id="10" creationId="{604F9D57-7173-4FF6-9D43-24799EB5075D}"/>
          </ac:spMkLst>
        </pc:spChg>
        <pc:spChg chg="add mod">
          <ac:chgData name="Pragathi BV" userId="948b8cec-02a9-4983-8f35-fc3bb8901cde" providerId="ADAL" clId="{05F10C77-21BD-40D1-BF75-FF302594CC3C}" dt="2019-02-11T14:00:23.027" v="1297" actId="478"/>
          <ac:spMkLst>
            <pc:docMk/>
            <pc:sldMk cId="1752997850" sldId="291"/>
            <ac:spMk id="12" creationId="{E25921AC-D4A3-48AC-BD1E-21F2DFD01F21}"/>
          </ac:spMkLst>
        </pc:spChg>
        <pc:spChg chg="add mod">
          <ac:chgData name="Pragathi BV" userId="948b8cec-02a9-4983-8f35-fc3bb8901cde" providerId="ADAL" clId="{05F10C77-21BD-40D1-BF75-FF302594CC3C}" dt="2019-02-11T14:01:08.851" v="1301"/>
          <ac:spMkLst>
            <pc:docMk/>
            <pc:sldMk cId="1752997850" sldId="291"/>
            <ac:spMk id="15" creationId="{F8F375BA-730B-4327-AD74-4C051D24CDCB}"/>
          </ac:spMkLst>
        </pc:spChg>
        <pc:picChg chg="add del mod">
          <ac:chgData name="Pragathi BV" userId="948b8cec-02a9-4983-8f35-fc3bb8901cde" providerId="ADAL" clId="{05F10C77-21BD-40D1-BF75-FF302594CC3C}" dt="2019-02-11T14:00:23.027" v="1297" actId="478"/>
          <ac:picMkLst>
            <pc:docMk/>
            <pc:sldMk cId="1752997850" sldId="291"/>
            <ac:picMk id="6" creationId="{78F1EFF9-EEF8-4091-A3F1-B63379AF1CAA}"/>
          </ac:picMkLst>
        </pc:picChg>
        <pc:picChg chg="add del mod">
          <ac:chgData name="Pragathi BV" userId="948b8cec-02a9-4983-8f35-fc3bb8901cde" providerId="ADAL" clId="{05F10C77-21BD-40D1-BF75-FF302594CC3C}" dt="2019-02-11T14:00:20.999" v="1296" actId="478"/>
          <ac:picMkLst>
            <pc:docMk/>
            <pc:sldMk cId="1752997850" sldId="291"/>
            <ac:picMk id="8" creationId="{F1698876-9589-4736-A013-51035D179491}"/>
          </ac:picMkLst>
        </pc:picChg>
        <pc:picChg chg="add del mod">
          <ac:chgData name="Pragathi BV" userId="948b8cec-02a9-4983-8f35-fc3bb8901cde" providerId="ADAL" clId="{05F10C77-21BD-40D1-BF75-FF302594CC3C}" dt="2019-02-11T14:01:08.851" v="1301"/>
          <ac:picMkLst>
            <pc:docMk/>
            <pc:sldMk cId="1752997850" sldId="291"/>
            <ac:picMk id="14" creationId="{5226016F-4565-4A38-AC70-BD06B6D98AC7}"/>
          </ac:picMkLst>
        </pc:picChg>
        <pc:picChg chg="add">
          <ac:chgData name="Pragathi BV" userId="948b8cec-02a9-4983-8f35-fc3bb8901cde" providerId="ADAL" clId="{05F10C77-21BD-40D1-BF75-FF302594CC3C}" dt="2019-02-11T14:01:12.658" v="1302"/>
          <ac:picMkLst>
            <pc:docMk/>
            <pc:sldMk cId="1752997850" sldId="291"/>
            <ac:picMk id="16" creationId="{CBFA6CE7-801D-41C5-809E-666BB8BCD4E7}"/>
          </ac:picMkLst>
        </pc:picChg>
      </pc:sldChg>
      <pc:sldChg chg="addSp delSp modSp add">
        <pc:chgData name="Pragathi BV" userId="948b8cec-02a9-4983-8f35-fc3bb8901cde" providerId="ADAL" clId="{05F10C77-21BD-40D1-BF75-FF302594CC3C}" dt="2019-02-11T11:55:51.479" v="1129" actId="1076"/>
        <pc:sldMkLst>
          <pc:docMk/>
          <pc:sldMk cId="3948618442" sldId="292"/>
        </pc:sldMkLst>
        <pc:spChg chg="mod">
          <ac:chgData name="Pragathi BV" userId="948b8cec-02a9-4983-8f35-fc3bb8901cde" providerId="ADAL" clId="{05F10C77-21BD-40D1-BF75-FF302594CC3C}" dt="2019-02-11T11:54:54.820" v="1118" actId="20577"/>
          <ac:spMkLst>
            <pc:docMk/>
            <pc:sldMk cId="3948618442" sldId="292"/>
            <ac:spMk id="3" creationId="{0BB9D1F1-0E32-4E8E-A6AB-36E77C3D9C5C}"/>
          </ac:spMkLst>
        </pc:spChg>
        <pc:spChg chg="add mod">
          <ac:chgData name="Pragathi BV" userId="948b8cec-02a9-4983-8f35-fc3bb8901cde" providerId="ADAL" clId="{05F10C77-21BD-40D1-BF75-FF302594CC3C}" dt="2019-02-11T11:55:47.368" v="1128" actId="113"/>
          <ac:spMkLst>
            <pc:docMk/>
            <pc:sldMk cId="3948618442" sldId="292"/>
            <ac:spMk id="4" creationId="{5B192476-D789-4A2B-990D-6DEB715EA3A8}"/>
          </ac:spMkLst>
        </pc:spChg>
        <pc:spChg chg="add del mod">
          <ac:chgData name="Pragathi BV" userId="948b8cec-02a9-4983-8f35-fc3bb8901cde" providerId="ADAL" clId="{05F10C77-21BD-40D1-BF75-FF302594CC3C}" dt="2019-02-11T11:55:04.226" v="1120" actId="931"/>
          <ac:spMkLst>
            <pc:docMk/>
            <pc:sldMk cId="3948618442" sldId="292"/>
            <ac:spMk id="7" creationId="{088B2064-29A3-4F9F-8E44-9BD613640B98}"/>
          </ac:spMkLst>
        </pc:spChg>
        <pc:picChg chg="del">
          <ac:chgData name="Pragathi BV" userId="948b8cec-02a9-4983-8f35-fc3bb8901cde" providerId="ADAL" clId="{05F10C77-21BD-40D1-BF75-FF302594CC3C}" dt="2019-02-11T11:54:57.262" v="1119" actId="478"/>
          <ac:picMkLst>
            <pc:docMk/>
            <pc:sldMk cId="3948618442" sldId="292"/>
            <ac:picMk id="6" creationId="{78F1EFF9-EEF8-4091-A3F1-B63379AF1CAA}"/>
          </ac:picMkLst>
        </pc:picChg>
        <pc:picChg chg="del">
          <ac:chgData name="Pragathi BV" userId="948b8cec-02a9-4983-8f35-fc3bb8901cde" providerId="ADAL" clId="{05F10C77-21BD-40D1-BF75-FF302594CC3C}" dt="2019-02-11T11:54:46.793" v="1088" actId="478"/>
          <ac:picMkLst>
            <pc:docMk/>
            <pc:sldMk cId="3948618442" sldId="292"/>
            <ac:picMk id="8" creationId="{F1698876-9589-4736-A013-51035D179491}"/>
          </ac:picMkLst>
        </pc:picChg>
        <pc:picChg chg="add mod">
          <ac:chgData name="Pragathi BV" userId="948b8cec-02a9-4983-8f35-fc3bb8901cde" providerId="ADAL" clId="{05F10C77-21BD-40D1-BF75-FF302594CC3C}" dt="2019-02-11T11:55:51.479" v="1129" actId="1076"/>
          <ac:picMkLst>
            <pc:docMk/>
            <pc:sldMk cId="3948618442" sldId="292"/>
            <ac:picMk id="10" creationId="{A8301919-1262-4625-BFC0-D79C4D062BAC}"/>
          </ac:picMkLst>
        </pc:picChg>
      </pc:sldChg>
      <pc:sldChg chg="addSp delSp modSp add">
        <pc:chgData name="Pragathi BV" userId="948b8cec-02a9-4983-8f35-fc3bb8901cde" providerId="ADAL" clId="{05F10C77-21BD-40D1-BF75-FF302594CC3C}" dt="2019-02-11T11:58:06.639" v="1147" actId="1076"/>
        <pc:sldMkLst>
          <pc:docMk/>
          <pc:sldMk cId="422866432" sldId="293"/>
        </pc:sldMkLst>
        <pc:spChg chg="mod">
          <ac:chgData name="Pragathi BV" userId="948b8cec-02a9-4983-8f35-fc3bb8901cde" providerId="ADAL" clId="{05F10C77-21BD-40D1-BF75-FF302594CC3C}" dt="2019-02-11T11:56:19.662" v="1140" actId="20577"/>
          <ac:spMkLst>
            <pc:docMk/>
            <pc:sldMk cId="422866432" sldId="293"/>
            <ac:spMk id="3" creationId="{0BB9D1F1-0E32-4E8E-A6AB-36E77C3D9C5C}"/>
          </ac:spMkLst>
        </pc:spChg>
        <pc:spChg chg="mod">
          <ac:chgData name="Pragathi BV" userId="948b8cec-02a9-4983-8f35-fc3bb8901cde" providerId="ADAL" clId="{05F10C77-21BD-40D1-BF75-FF302594CC3C}" dt="2019-02-11T11:56:41.073" v="1143"/>
          <ac:spMkLst>
            <pc:docMk/>
            <pc:sldMk cId="422866432" sldId="293"/>
            <ac:spMk id="4" creationId="{5B192476-D789-4A2B-990D-6DEB715EA3A8}"/>
          </ac:spMkLst>
        </pc:spChg>
        <pc:spChg chg="add del mod">
          <ac:chgData name="Pragathi BV" userId="948b8cec-02a9-4983-8f35-fc3bb8901cde" providerId="ADAL" clId="{05F10C77-21BD-40D1-BF75-FF302594CC3C}" dt="2019-02-11T11:57:59.781" v="1144" actId="931"/>
          <ac:spMkLst>
            <pc:docMk/>
            <pc:sldMk cId="422866432" sldId="293"/>
            <ac:spMk id="5" creationId="{AA2A21F8-6116-4496-B121-110ACBD9BA88}"/>
          </ac:spMkLst>
        </pc:spChg>
        <pc:picChg chg="add mod">
          <ac:chgData name="Pragathi BV" userId="948b8cec-02a9-4983-8f35-fc3bb8901cde" providerId="ADAL" clId="{05F10C77-21BD-40D1-BF75-FF302594CC3C}" dt="2019-02-11T11:58:06.639" v="1147" actId="1076"/>
          <ac:picMkLst>
            <pc:docMk/>
            <pc:sldMk cId="422866432" sldId="293"/>
            <ac:picMk id="7" creationId="{3DE2824D-772F-4252-88D2-6D78A6695129}"/>
          </ac:picMkLst>
        </pc:picChg>
        <pc:picChg chg="del">
          <ac:chgData name="Pragathi BV" userId="948b8cec-02a9-4983-8f35-fc3bb8901cde" providerId="ADAL" clId="{05F10C77-21BD-40D1-BF75-FF302594CC3C}" dt="2019-02-11T11:56:23.711" v="1141" actId="478"/>
          <ac:picMkLst>
            <pc:docMk/>
            <pc:sldMk cId="422866432" sldId="293"/>
            <ac:picMk id="10" creationId="{A8301919-1262-4625-BFC0-D79C4D062BAC}"/>
          </ac:picMkLst>
        </pc:picChg>
      </pc:sldChg>
      <pc:sldChg chg="add">
        <pc:chgData name="Pragathi BV" userId="948b8cec-02a9-4983-8f35-fc3bb8901cde" providerId="ADAL" clId="{05F10C77-21BD-40D1-BF75-FF302594CC3C}" dt="2019-02-11T14:00:17.537" v="1295"/>
        <pc:sldMkLst>
          <pc:docMk/>
          <pc:sldMk cId="3705887391" sldId="29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3099"/>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6"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6529817" y="4577667"/>
            <a:ext cx="1369306" cy="254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0142" y="208916"/>
            <a:ext cx="833532" cy="658188"/>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2/11/2019</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27" name="Picture 3" descr="C:\Users\10630824\Desktop\Microot template\corners (3).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1" fontAlgn="base" hangingPunct="1">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1" fontAlgn="base" hangingPunct="1">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1" fontAlgn="base" hangingPunct="1">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78045" y="1639923"/>
            <a:ext cx="2031269" cy="1849679"/>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903973" y="2130641"/>
            <a:ext cx="4241249" cy="430887"/>
          </a:xfrm>
        </p:spPr>
        <p:txBody>
          <a:bodyPr/>
          <a:lstStyle/>
          <a:p>
            <a:r>
              <a:rPr lang="en-US" sz="2800" b="1" dirty="0"/>
              <a:t>Case study Scenarios</a:t>
            </a:r>
          </a:p>
        </p:txBody>
      </p:sp>
    </p:spTree>
    <p:extLst>
      <p:ext uri="{BB962C8B-B14F-4D97-AF65-F5344CB8AC3E}">
        <p14:creationId xmlns:p14="http://schemas.microsoft.com/office/powerpoint/2010/main" val="219553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8976" y="1597687"/>
            <a:ext cx="6288642" cy="2246769"/>
          </a:xfrm>
        </p:spPr>
        <p:txBody>
          <a:bodyPr/>
          <a:lstStyle/>
          <a:p>
            <a:r>
              <a:rPr lang="en-US" sz="2000" b="1" u="sng" dirty="0"/>
              <a:t>Scenarios:</a:t>
            </a:r>
            <a:br>
              <a:rPr lang="en-US" sz="2000" b="1" dirty="0"/>
            </a:br>
            <a:r>
              <a:rPr lang="en-US" sz="1800" dirty="0"/>
              <a:t>1) Generate an unique random number (OTP)</a:t>
            </a:r>
            <a:br>
              <a:rPr lang="en-US" sz="1800" dirty="0"/>
            </a:br>
            <a:r>
              <a:rPr lang="en-US" sz="1800" dirty="0"/>
              <a:t>2) Digital Signature</a:t>
            </a:r>
            <a:br>
              <a:rPr lang="en-US" sz="1800" dirty="0"/>
            </a:br>
            <a:r>
              <a:rPr lang="en-US" sz="1800" dirty="0"/>
              <a:t>3) Captcha</a:t>
            </a:r>
            <a:br>
              <a:rPr lang="en-US" sz="1800" dirty="0"/>
            </a:br>
            <a:r>
              <a:rPr lang="en-US" sz="1800" dirty="0"/>
              <a:t>4) Opt-out</a:t>
            </a:r>
            <a:br>
              <a:rPr lang="en-US" sz="2000" b="1" dirty="0"/>
            </a:br>
            <a:br>
              <a:rPr lang="en-US" dirty="0"/>
            </a:br>
            <a:endParaRPr lang="en-US" dirty="0"/>
          </a:p>
        </p:txBody>
      </p:sp>
    </p:spTree>
    <p:extLst>
      <p:ext uri="{BB962C8B-B14F-4D97-AF65-F5344CB8AC3E}">
        <p14:creationId xmlns:p14="http://schemas.microsoft.com/office/powerpoint/2010/main" val="384019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0535" y="771547"/>
            <a:ext cx="8903566" cy="4371953"/>
          </a:xfrm>
        </p:spPr>
        <p:txBody>
          <a:bodyPr/>
          <a:lstStyle/>
          <a:p>
            <a:pPr marL="0" indent="0">
              <a:buNone/>
            </a:pPr>
            <a:r>
              <a:rPr lang="en-US" dirty="0"/>
              <a:t> </a:t>
            </a:r>
          </a:p>
        </p:txBody>
      </p:sp>
      <p:sp>
        <p:nvSpPr>
          <p:cNvPr id="3" name="Title 2"/>
          <p:cNvSpPr>
            <a:spLocks noGrp="1"/>
          </p:cNvSpPr>
          <p:nvPr>
            <p:ph type="title"/>
          </p:nvPr>
        </p:nvSpPr>
        <p:spPr>
          <a:xfrm>
            <a:off x="269878" y="240427"/>
            <a:ext cx="8024283" cy="769441"/>
          </a:xfrm>
        </p:spPr>
        <p:txBody>
          <a:bodyPr/>
          <a:lstStyle/>
          <a:p>
            <a:r>
              <a:rPr lang="en-US" b="1" dirty="0"/>
              <a:t>	1. Generate a Random number(OTP)			</a:t>
            </a:r>
          </a:p>
        </p:txBody>
      </p:sp>
      <p:sp>
        <p:nvSpPr>
          <p:cNvPr id="7" name="TextBox 6"/>
          <p:cNvSpPr txBox="1"/>
          <p:nvPr/>
        </p:nvSpPr>
        <p:spPr>
          <a:xfrm>
            <a:off x="627085" y="771547"/>
            <a:ext cx="7889830" cy="4739759"/>
          </a:xfrm>
          <a:prstGeom prst="rect">
            <a:avLst/>
          </a:prstGeom>
          <a:noFill/>
        </p:spPr>
        <p:txBody>
          <a:bodyPr wrap="square" rtlCol="0">
            <a:spAutoFit/>
          </a:bodyPr>
          <a:lstStyle/>
          <a:p>
            <a:pPr algn="just"/>
            <a:endParaRPr lang="en-US" baseline="0" dirty="0">
              <a:ea typeface="+mj-ea"/>
            </a:endParaRPr>
          </a:p>
          <a:p>
            <a:pPr marL="285750" indent="-285750" algn="just">
              <a:buFont typeface="Wingdings" panose="05000000000000000000" pitchFamily="2" charset="2"/>
              <a:buChar char="q"/>
            </a:pPr>
            <a:r>
              <a:rPr lang="en-US" sz="1400" b="1" u="sng" dirty="0">
                <a:solidFill>
                  <a:schemeClr val="accent1">
                    <a:lumMod val="75000"/>
                  </a:schemeClr>
                </a:solidFill>
                <a:latin typeface="+mj-lt"/>
                <a:ea typeface="+mj-ea"/>
                <a:cs typeface="Aharoni" panose="02010803020104030203" pitchFamily="2" charset="-79"/>
              </a:rPr>
              <a:t>Challenge:</a:t>
            </a:r>
          </a:p>
          <a:p>
            <a:pPr algn="just"/>
            <a:r>
              <a:rPr lang="en-US" sz="1400" baseline="0" dirty="0">
                <a:solidFill>
                  <a:schemeClr val="accent1">
                    <a:lumMod val="75000"/>
                  </a:schemeClr>
                </a:solidFill>
                <a:latin typeface="+mj-lt"/>
                <a:ea typeface="+mj-ea"/>
                <a:cs typeface="Aharoni" panose="02010803020104030203" pitchFamily="2" charset="-79"/>
              </a:rPr>
              <a:t>      The need for the Secured transactions for the customers either while making a payment or Transfer.</a:t>
            </a:r>
          </a:p>
          <a:p>
            <a:pPr algn="just"/>
            <a:endParaRPr lang="en-US" sz="1400" dirty="0">
              <a:solidFill>
                <a:schemeClr val="accent1">
                  <a:lumMod val="75000"/>
                </a:schemeClr>
              </a:solidFill>
              <a:latin typeface="+mj-lt"/>
              <a:ea typeface="+mj-ea"/>
              <a:cs typeface="Aharoni" panose="02010803020104030203" pitchFamily="2" charset="-79"/>
            </a:endParaRPr>
          </a:p>
          <a:p>
            <a:pPr marL="285750" indent="-285750" algn="just">
              <a:buFont typeface="Wingdings" panose="05000000000000000000" pitchFamily="2" charset="2"/>
              <a:buChar char="q"/>
            </a:pPr>
            <a:r>
              <a:rPr lang="en-US" sz="1400" b="1" u="sng" baseline="0" dirty="0">
                <a:solidFill>
                  <a:schemeClr val="accent1">
                    <a:lumMod val="75000"/>
                  </a:schemeClr>
                </a:solidFill>
                <a:latin typeface="+mj-lt"/>
                <a:ea typeface="+mj-ea"/>
                <a:cs typeface="Aharoni" panose="02010803020104030203" pitchFamily="2" charset="-79"/>
              </a:rPr>
              <a:t>Solution:</a:t>
            </a:r>
          </a:p>
          <a:p>
            <a:pPr algn="just"/>
            <a:r>
              <a:rPr lang="en-US" sz="1400" dirty="0">
                <a:solidFill>
                  <a:schemeClr val="accent1">
                    <a:lumMod val="75000"/>
                  </a:schemeClr>
                </a:solidFill>
                <a:latin typeface="+mj-lt"/>
                <a:ea typeface="+mj-ea"/>
                <a:cs typeface="Aharoni" panose="02010803020104030203" pitchFamily="2" charset="-79"/>
              </a:rPr>
              <a:t>        It is not supported in CRM but intern can be achieved using the Plugins.</a:t>
            </a:r>
          </a:p>
          <a:p>
            <a:pPr algn="just"/>
            <a:r>
              <a:rPr lang="en-US" sz="1400" dirty="0">
                <a:solidFill>
                  <a:schemeClr val="accent1">
                    <a:lumMod val="75000"/>
                  </a:schemeClr>
                </a:solidFill>
                <a:latin typeface="+mj-lt"/>
                <a:ea typeface="+mj-ea"/>
                <a:cs typeface="Aharoni" panose="02010803020104030203" pitchFamily="2" charset="-79"/>
              </a:rPr>
              <a:t>E.g.: </a:t>
            </a:r>
            <a:r>
              <a:rPr lang="en-US" sz="1400" dirty="0">
                <a:solidFill>
                  <a:schemeClr val="accent1">
                    <a:lumMod val="75000"/>
                  </a:schemeClr>
                </a:solidFill>
                <a:latin typeface="+mj-lt"/>
                <a:cs typeface="Aharoni" panose="02010803020104030203" pitchFamily="2" charset="-79"/>
              </a:rPr>
              <a:t>When the Button is clicked, the length and the type values of the Password are fetched from the Dropdown List and RadioButtonList.</a:t>
            </a:r>
          </a:p>
          <a:p>
            <a:pPr algn="just"/>
            <a:r>
              <a:rPr lang="en-US" sz="1400" dirty="0">
                <a:solidFill>
                  <a:schemeClr val="accent1">
                    <a:lumMod val="75000"/>
                  </a:schemeClr>
                </a:solidFill>
                <a:latin typeface="+mj-lt"/>
                <a:cs typeface="Aharoni" panose="02010803020104030203" pitchFamily="2" charset="-79"/>
              </a:rPr>
              <a:t>There are three strings, first containing Upper Case Alphabets, second containing Lower Case Alphabets and the third one containing the 10 digits.</a:t>
            </a:r>
          </a:p>
          <a:p>
            <a:pPr algn="just"/>
            <a:r>
              <a:rPr lang="en-US" sz="1400" dirty="0">
                <a:solidFill>
                  <a:schemeClr val="accent1">
                    <a:lumMod val="75000"/>
                  </a:schemeClr>
                </a:solidFill>
                <a:latin typeface="+mj-lt"/>
                <a:cs typeface="Aharoni" panose="02010803020104030203" pitchFamily="2" charset="-79"/>
              </a:rPr>
              <a:t>Then a loop is executed and inside the loop a random number is used to fetch the character from the combination of Alphabets and Numeric strings or only the Numeric string based on the type selected in the RadioButtonList.</a:t>
            </a:r>
          </a:p>
          <a:p>
            <a:pPr algn="just"/>
            <a:r>
              <a:rPr lang="en-US" sz="1400" dirty="0">
                <a:solidFill>
                  <a:schemeClr val="accent1">
                    <a:lumMod val="75000"/>
                  </a:schemeClr>
                </a:solidFill>
                <a:latin typeface="+mj-lt"/>
                <a:cs typeface="Aharoni" panose="02010803020104030203" pitchFamily="2" charset="-79"/>
              </a:rPr>
              <a:t>Inside the For Loop, a While loop is used to avoid repetition of the characters.</a:t>
            </a:r>
          </a:p>
          <a:p>
            <a:pPr algn="just"/>
            <a:r>
              <a:rPr lang="en-US" sz="1400" dirty="0">
                <a:solidFill>
                  <a:schemeClr val="accent1">
                    <a:lumMod val="75000"/>
                  </a:schemeClr>
                </a:solidFill>
                <a:latin typeface="+mj-lt"/>
                <a:cs typeface="Aharoni" panose="02010803020104030203" pitchFamily="2" charset="-79"/>
              </a:rPr>
              <a:t>The generated unique random OTP i.e. One Time Password is displayed in the Label control.</a:t>
            </a:r>
          </a:p>
          <a:p>
            <a:pPr algn="just"/>
            <a:endParaRPr lang="en-US" dirty="0">
              <a:solidFill>
                <a:schemeClr val="accent1">
                  <a:lumMod val="75000"/>
                </a:schemeClr>
              </a:solidFill>
              <a:latin typeface="Aharoni" panose="02010803020104030203" pitchFamily="2" charset="-79"/>
              <a:ea typeface="+mj-ea"/>
              <a:cs typeface="Aharoni" panose="02010803020104030203" pitchFamily="2" charset="-79"/>
            </a:endParaRPr>
          </a:p>
          <a:p>
            <a:pPr algn="just"/>
            <a:endParaRPr lang="en-US" dirty="0">
              <a:solidFill>
                <a:schemeClr val="accent1">
                  <a:lumMod val="75000"/>
                </a:schemeClr>
              </a:solidFill>
              <a:latin typeface="Aharoni" panose="02010803020104030203" pitchFamily="2" charset="-79"/>
              <a:ea typeface="+mj-ea"/>
              <a:cs typeface="Aharoni" panose="02010803020104030203" pitchFamily="2" charset="-79"/>
            </a:endParaRPr>
          </a:p>
          <a:p>
            <a:pPr algn="just"/>
            <a:endParaRPr lang="en-US" sz="1400" u="sng" baseline="0" dirty="0">
              <a:solidFill>
                <a:schemeClr val="accent1">
                  <a:lumMod val="75000"/>
                </a:schemeClr>
              </a:solidFill>
              <a:latin typeface="Aharoni" panose="02010803020104030203" pitchFamily="2" charset="-79"/>
              <a:ea typeface="+mj-ea"/>
              <a:cs typeface="Aharoni" panose="02010803020104030203" pitchFamily="2" charset="-79"/>
            </a:endParaRPr>
          </a:p>
          <a:p>
            <a:pPr algn="just"/>
            <a:r>
              <a:rPr lang="en-US" sz="1400" u="sng" baseline="0" dirty="0">
                <a:solidFill>
                  <a:schemeClr val="accent1">
                    <a:lumMod val="75000"/>
                  </a:schemeClr>
                </a:solidFill>
                <a:latin typeface="Aharoni" panose="02010803020104030203" pitchFamily="2" charset="-79"/>
                <a:ea typeface="+mj-ea"/>
                <a:cs typeface="Aharoni" panose="02010803020104030203" pitchFamily="2" charset="-79"/>
              </a:rPr>
              <a:t> </a:t>
            </a:r>
          </a:p>
          <a:p>
            <a:pPr marL="285750" indent="-285750" algn="just">
              <a:buFont typeface="Wingdings" panose="05000000000000000000" pitchFamily="2" charset="2"/>
              <a:buChar char="q"/>
            </a:pPr>
            <a:endParaRPr lang="en-US" sz="1400" baseline="0" dirty="0">
              <a:solidFill>
                <a:schemeClr val="accent1">
                  <a:lumMod val="75000"/>
                </a:schemeClr>
              </a:solidFill>
              <a:latin typeface="Aharoni" panose="02010803020104030203" pitchFamily="2" charset="-79"/>
              <a:ea typeface="+mj-ea"/>
              <a:cs typeface="Aharoni" panose="02010803020104030203" pitchFamily="2" charset="-79"/>
            </a:endParaRPr>
          </a:p>
          <a:p>
            <a:pPr algn="just"/>
            <a:endParaRPr lang="en-US" sz="1400" baseline="0" dirty="0">
              <a:solidFill>
                <a:schemeClr val="accent1">
                  <a:lumMod val="75000"/>
                </a:schemeClr>
              </a:solidFill>
              <a:latin typeface="Aharoni" panose="02010803020104030203" pitchFamily="2" charset="-79"/>
              <a:ea typeface="+mj-ea"/>
              <a:cs typeface="Aharoni" panose="02010803020104030203" pitchFamily="2" charset="-79"/>
            </a:endParaRPr>
          </a:p>
          <a:p>
            <a:pPr algn="just"/>
            <a:r>
              <a:rPr lang="en-US" sz="1400" dirty="0">
                <a:solidFill>
                  <a:schemeClr val="accent1">
                    <a:lumMod val="75000"/>
                  </a:schemeClr>
                </a:solidFill>
                <a:latin typeface="Aharoni" panose="02010803020104030203" pitchFamily="2" charset="-79"/>
                <a:ea typeface="+mj-ea"/>
                <a:cs typeface="Aharoni" panose="02010803020104030203" pitchFamily="2" charset="-79"/>
              </a:rPr>
              <a:t>      </a:t>
            </a:r>
            <a:endParaRPr lang="en-US" sz="1400" baseline="0" dirty="0">
              <a:solidFill>
                <a:schemeClr val="accent1">
                  <a:lumMod val="75000"/>
                </a:schemeClr>
              </a:solidFill>
              <a:latin typeface="Aharoni" panose="02010803020104030203" pitchFamily="2" charset="-79"/>
              <a:ea typeface="+mj-ea"/>
              <a:cs typeface="Aharoni" panose="02010803020104030203" pitchFamily="2" charset="-79"/>
            </a:endParaRPr>
          </a:p>
        </p:txBody>
      </p:sp>
      <p:pic>
        <p:nvPicPr>
          <p:cNvPr id="14" name="Picture 13">
            <a:extLst>
              <a:ext uri="{FF2B5EF4-FFF2-40B4-BE49-F238E27FC236}">
                <a16:creationId xmlns:a16="http://schemas.microsoft.com/office/drawing/2014/main" id="{14525958-29F9-48D5-80F9-FB802A08F744}"/>
              </a:ext>
            </a:extLst>
          </p:cNvPr>
          <p:cNvPicPr>
            <a:picLocks noChangeAspect="1"/>
          </p:cNvPicPr>
          <p:nvPr/>
        </p:nvPicPr>
        <p:blipFill>
          <a:blip r:embed="rId2"/>
          <a:stretch>
            <a:fillRect/>
          </a:stretch>
        </p:blipFill>
        <p:spPr>
          <a:xfrm>
            <a:off x="5898730" y="-161517"/>
            <a:ext cx="2861981" cy="1335009"/>
          </a:xfrm>
          <a:prstGeom prst="rect">
            <a:avLst/>
          </a:prstGeom>
        </p:spPr>
      </p:pic>
    </p:spTree>
    <p:extLst>
      <p:ext uri="{BB962C8B-B14F-4D97-AF65-F5344CB8AC3E}">
        <p14:creationId xmlns:p14="http://schemas.microsoft.com/office/powerpoint/2010/main" val="300817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B9D1F1-0E32-4E8E-A6AB-36E77C3D9C5C}"/>
              </a:ext>
            </a:extLst>
          </p:cNvPr>
          <p:cNvSpPr>
            <a:spLocks noGrp="1"/>
          </p:cNvSpPr>
          <p:nvPr>
            <p:ph type="title"/>
          </p:nvPr>
        </p:nvSpPr>
        <p:spPr/>
        <p:txBody>
          <a:bodyPr/>
          <a:lstStyle/>
          <a:p>
            <a:endParaRPr lang="en-US" b="1" dirty="0"/>
          </a:p>
        </p:txBody>
      </p:sp>
      <p:sp>
        <p:nvSpPr>
          <p:cNvPr id="12" name="Content Placeholder 11">
            <a:extLst>
              <a:ext uri="{FF2B5EF4-FFF2-40B4-BE49-F238E27FC236}">
                <a16:creationId xmlns:a16="http://schemas.microsoft.com/office/drawing/2014/main" id="{E25921AC-D4A3-48AC-BD1E-21F2DFD01F21}"/>
              </a:ext>
            </a:extLst>
          </p:cNvPr>
          <p:cNvSpPr>
            <a:spLocks noGrp="1"/>
          </p:cNvSpPr>
          <p:nvPr>
            <p:ph sz="quarter" idx="10"/>
          </p:nvPr>
        </p:nvSpPr>
        <p:spPr/>
        <p:txBody>
          <a:bodyPr/>
          <a:lstStyle/>
          <a:p>
            <a:endParaRPr lang="en-US" dirty="0"/>
          </a:p>
        </p:txBody>
      </p:sp>
      <p:sp>
        <p:nvSpPr>
          <p:cNvPr id="15" name="Content Placeholder 14">
            <a:extLst>
              <a:ext uri="{FF2B5EF4-FFF2-40B4-BE49-F238E27FC236}">
                <a16:creationId xmlns:a16="http://schemas.microsoft.com/office/drawing/2014/main" id="{F8F375BA-730B-4327-AD74-4C051D24CDCB}"/>
              </a:ext>
            </a:extLst>
          </p:cNvPr>
          <p:cNvSpPr>
            <a:spLocks noGrp="1"/>
          </p:cNvSpPr>
          <p:nvPr>
            <p:ph idx="1"/>
          </p:nvPr>
        </p:nvSpPr>
        <p:spPr/>
        <p:txBody>
          <a:bodyPr/>
          <a:lstStyle/>
          <a:p>
            <a:endParaRPr lang="en-US" dirty="0"/>
          </a:p>
        </p:txBody>
      </p:sp>
      <p:pic>
        <p:nvPicPr>
          <p:cNvPr id="16" name="Content Placeholder 13">
            <a:extLst>
              <a:ext uri="{FF2B5EF4-FFF2-40B4-BE49-F238E27FC236}">
                <a16:creationId xmlns:a16="http://schemas.microsoft.com/office/drawing/2014/main" id="{CBFA6CE7-801D-41C5-809E-666BB8BCD4E7}"/>
              </a:ext>
            </a:extLst>
          </p:cNvPr>
          <p:cNvPicPr>
            <a:picLocks noGrp="1" noChangeAspect="1"/>
          </p:cNvPicPr>
          <p:nvPr>
            <p:ph idx="1"/>
          </p:nvPr>
        </p:nvPicPr>
        <p:blipFill>
          <a:blip r:embed="rId2"/>
          <a:stretch>
            <a:fillRect/>
          </a:stretch>
        </p:blipFill>
        <p:spPr>
          <a:xfrm>
            <a:off x="1784321" y="939800"/>
            <a:ext cx="5842378" cy="3725863"/>
          </a:xfrm>
        </p:spPr>
      </p:pic>
    </p:spTree>
    <p:extLst>
      <p:ext uri="{BB962C8B-B14F-4D97-AF65-F5344CB8AC3E}">
        <p14:creationId xmlns:p14="http://schemas.microsoft.com/office/powerpoint/2010/main" val="1752997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F1698876-9589-4736-A013-51035D179491}"/>
              </a:ext>
            </a:extLst>
          </p:cNvPr>
          <p:cNvPicPr>
            <a:picLocks noGrp="1" noChangeAspect="1"/>
          </p:cNvPicPr>
          <p:nvPr>
            <p:ph idx="1"/>
          </p:nvPr>
        </p:nvPicPr>
        <p:blipFill>
          <a:blip r:embed="rId2"/>
          <a:stretch>
            <a:fillRect/>
          </a:stretch>
        </p:blipFill>
        <p:spPr>
          <a:xfrm>
            <a:off x="2378911" y="939800"/>
            <a:ext cx="4375066" cy="3725863"/>
          </a:xfrm>
        </p:spPr>
      </p:pic>
      <p:sp>
        <p:nvSpPr>
          <p:cNvPr id="3" name="Title 2">
            <a:extLst>
              <a:ext uri="{FF2B5EF4-FFF2-40B4-BE49-F238E27FC236}">
                <a16:creationId xmlns:a16="http://schemas.microsoft.com/office/drawing/2014/main" id="{0BB9D1F1-0E32-4E8E-A6AB-36E77C3D9C5C}"/>
              </a:ext>
            </a:extLst>
          </p:cNvPr>
          <p:cNvSpPr>
            <a:spLocks noGrp="1"/>
          </p:cNvSpPr>
          <p:nvPr>
            <p:ph type="title"/>
          </p:nvPr>
        </p:nvSpPr>
        <p:spPr/>
        <p:txBody>
          <a:bodyPr/>
          <a:lstStyle/>
          <a:p>
            <a:r>
              <a:rPr lang="en-US" b="1" dirty="0"/>
              <a:t>2. Digital Signature</a:t>
            </a:r>
          </a:p>
        </p:txBody>
      </p:sp>
      <p:pic>
        <p:nvPicPr>
          <p:cNvPr id="6" name="Content Placeholder 5">
            <a:extLst>
              <a:ext uri="{FF2B5EF4-FFF2-40B4-BE49-F238E27FC236}">
                <a16:creationId xmlns:a16="http://schemas.microsoft.com/office/drawing/2014/main" id="{78F1EFF9-EEF8-4091-A3F1-B63379AF1CAA}"/>
              </a:ext>
            </a:extLst>
          </p:cNvPr>
          <p:cNvPicPr>
            <a:picLocks noGrp="1" noChangeAspect="1"/>
          </p:cNvPicPr>
          <p:nvPr>
            <p:ph sz="quarter" idx="10"/>
          </p:nvPr>
        </p:nvPicPr>
        <p:blipFill>
          <a:blip r:embed="rId3"/>
          <a:stretch>
            <a:fillRect/>
          </a:stretch>
        </p:blipFill>
        <p:spPr>
          <a:xfrm>
            <a:off x="3547068" y="205478"/>
            <a:ext cx="2381459" cy="419670"/>
          </a:xfrm>
        </p:spPr>
      </p:pic>
    </p:spTree>
    <p:extLst>
      <p:ext uri="{BB962C8B-B14F-4D97-AF65-F5344CB8AC3E}">
        <p14:creationId xmlns:p14="http://schemas.microsoft.com/office/powerpoint/2010/main" val="3705887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B9D1F1-0E32-4E8E-A6AB-36E77C3D9C5C}"/>
              </a:ext>
            </a:extLst>
          </p:cNvPr>
          <p:cNvSpPr>
            <a:spLocks noGrp="1"/>
          </p:cNvSpPr>
          <p:nvPr>
            <p:ph type="title"/>
          </p:nvPr>
        </p:nvSpPr>
        <p:spPr/>
        <p:txBody>
          <a:bodyPr/>
          <a:lstStyle/>
          <a:p>
            <a:r>
              <a:rPr lang="en-US" b="1" dirty="0"/>
              <a:t>3. Captcha</a:t>
            </a:r>
          </a:p>
        </p:txBody>
      </p:sp>
      <p:sp>
        <p:nvSpPr>
          <p:cNvPr id="4" name="Content Placeholder 3">
            <a:extLst>
              <a:ext uri="{FF2B5EF4-FFF2-40B4-BE49-F238E27FC236}">
                <a16:creationId xmlns:a16="http://schemas.microsoft.com/office/drawing/2014/main" id="{5B192476-D789-4A2B-990D-6DEB715EA3A8}"/>
              </a:ext>
            </a:extLst>
          </p:cNvPr>
          <p:cNvSpPr>
            <a:spLocks noGrp="1"/>
          </p:cNvSpPr>
          <p:nvPr>
            <p:ph idx="1"/>
          </p:nvPr>
        </p:nvSpPr>
        <p:spPr/>
        <p:txBody>
          <a:bodyPr/>
          <a:lstStyle/>
          <a:p>
            <a:r>
              <a:rPr lang="en-US" dirty="0">
                <a:latin typeface="+mn-lt"/>
                <a:cs typeface="Aharoni" panose="02010803020104030203" pitchFamily="2" charset="-79"/>
              </a:rPr>
              <a:t>Captcha is mainly used as a security check to ensure only human users can pass through. Generally, computers or bots are not capable of solving a captcha and hence to verify that no robotic activities take place.</a:t>
            </a:r>
          </a:p>
          <a:p>
            <a:endParaRPr lang="en-US" dirty="0"/>
          </a:p>
        </p:txBody>
      </p:sp>
      <p:pic>
        <p:nvPicPr>
          <p:cNvPr id="10" name="Content Placeholder 9">
            <a:extLst>
              <a:ext uri="{FF2B5EF4-FFF2-40B4-BE49-F238E27FC236}">
                <a16:creationId xmlns:a16="http://schemas.microsoft.com/office/drawing/2014/main" id="{A8301919-1262-4625-BFC0-D79C4D062BAC}"/>
              </a:ext>
            </a:extLst>
          </p:cNvPr>
          <p:cNvPicPr>
            <a:picLocks noGrp="1" noChangeAspect="1"/>
          </p:cNvPicPr>
          <p:nvPr>
            <p:ph sz="quarter" idx="10"/>
          </p:nvPr>
        </p:nvPicPr>
        <p:blipFill>
          <a:blip r:embed="rId2"/>
          <a:stretch>
            <a:fillRect/>
          </a:stretch>
        </p:blipFill>
        <p:spPr>
          <a:xfrm>
            <a:off x="2963036" y="2051956"/>
            <a:ext cx="2637965" cy="1501613"/>
          </a:xfrm>
        </p:spPr>
      </p:pic>
    </p:spTree>
    <p:extLst>
      <p:ext uri="{BB962C8B-B14F-4D97-AF65-F5344CB8AC3E}">
        <p14:creationId xmlns:p14="http://schemas.microsoft.com/office/powerpoint/2010/main" val="3948618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B9D1F1-0E32-4E8E-A6AB-36E77C3D9C5C}"/>
              </a:ext>
            </a:extLst>
          </p:cNvPr>
          <p:cNvSpPr>
            <a:spLocks noGrp="1"/>
          </p:cNvSpPr>
          <p:nvPr>
            <p:ph type="title"/>
          </p:nvPr>
        </p:nvSpPr>
        <p:spPr/>
        <p:txBody>
          <a:bodyPr/>
          <a:lstStyle/>
          <a:p>
            <a:r>
              <a:rPr lang="en-US" b="1" dirty="0"/>
              <a:t>4. Opt-Out</a:t>
            </a:r>
          </a:p>
        </p:txBody>
      </p:sp>
      <p:sp>
        <p:nvSpPr>
          <p:cNvPr id="4" name="Content Placeholder 3">
            <a:extLst>
              <a:ext uri="{FF2B5EF4-FFF2-40B4-BE49-F238E27FC236}">
                <a16:creationId xmlns:a16="http://schemas.microsoft.com/office/drawing/2014/main" id="{5B192476-D789-4A2B-990D-6DEB715EA3A8}"/>
              </a:ext>
            </a:extLst>
          </p:cNvPr>
          <p:cNvSpPr>
            <a:spLocks noGrp="1"/>
          </p:cNvSpPr>
          <p:nvPr>
            <p:ph idx="1"/>
          </p:nvPr>
        </p:nvSpPr>
        <p:spPr/>
        <p:txBody>
          <a:bodyPr/>
          <a:lstStyle/>
          <a:p>
            <a:r>
              <a:rPr lang="en-US" dirty="0"/>
              <a:t>If the customer after few days don’t want to continue with further procedures as in Signing the document and Making the payment. In such scenario providing him an additional feature to opt-out or cancel.  </a:t>
            </a:r>
          </a:p>
          <a:p>
            <a:endParaRPr lang="en-US" dirty="0"/>
          </a:p>
        </p:txBody>
      </p:sp>
      <p:pic>
        <p:nvPicPr>
          <p:cNvPr id="7" name="Content Placeholder 6">
            <a:extLst>
              <a:ext uri="{FF2B5EF4-FFF2-40B4-BE49-F238E27FC236}">
                <a16:creationId xmlns:a16="http://schemas.microsoft.com/office/drawing/2014/main" id="{3DE2824D-772F-4252-88D2-6D78A6695129}"/>
              </a:ext>
            </a:extLst>
          </p:cNvPr>
          <p:cNvPicPr>
            <a:picLocks noGrp="1" noChangeAspect="1"/>
          </p:cNvPicPr>
          <p:nvPr>
            <p:ph sz="quarter" idx="10"/>
          </p:nvPr>
        </p:nvPicPr>
        <p:blipFill>
          <a:blip r:embed="rId2"/>
          <a:stretch>
            <a:fillRect/>
          </a:stretch>
        </p:blipFill>
        <p:spPr>
          <a:xfrm>
            <a:off x="5040740" y="1713815"/>
            <a:ext cx="2455330" cy="2358835"/>
          </a:xfrm>
        </p:spPr>
      </p:pic>
    </p:spTree>
    <p:extLst>
      <p:ext uri="{BB962C8B-B14F-4D97-AF65-F5344CB8AC3E}">
        <p14:creationId xmlns:p14="http://schemas.microsoft.com/office/powerpoint/2010/main" val="422866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THANK YOU</a:t>
            </a:r>
          </a:p>
        </p:txBody>
      </p:sp>
    </p:spTree>
    <p:extLst>
      <p:ext uri="{BB962C8B-B14F-4D97-AF65-F5344CB8AC3E}">
        <p14:creationId xmlns:p14="http://schemas.microsoft.com/office/powerpoint/2010/main" val="2637979282"/>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extLst>
    <a:ext uri="{05A4C25C-085E-4340-85A3-A5531E510DB2}">
      <thm15:themeFamily xmlns:thm15="http://schemas.microsoft.com/office/thememl/2012/main" name="Presentation1" id="{702403EB-318C-439B-9AB2-BA2B8AB33F7C}" vid="{E6FED60A-EEAF-4841-AC95-7D184802CB98}"/>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02403EB-318C-439B-9AB2-BA2B8AB33F7C}" vid="{819E83EB-3304-45C5-AE68-EF214ADD408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Comments xmlns="71bf3f0a-df54-467d-89c2-87f8d534ba77" xsi:nil="true"/>
  </documentManagement>
</p:properties>
</file>

<file path=customXml/itemProps1.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3.xml><?xml version="1.0" encoding="utf-8"?>
<ds:datastoreItem xmlns:ds="http://schemas.openxmlformats.org/officeDocument/2006/customXml" ds:itemID="{24559248-63FA-4C6E-A37D-96FF4426E5C5}">
  <ds:schemaRefs>
    <ds:schemaRef ds:uri="http://purl.org/dc/dcmitype/"/>
    <ds:schemaRef ds:uri="http://purl.org/dc/elements/1.1/"/>
    <ds:schemaRef ds:uri="http://schemas.microsoft.com/office/2006/documentManagement/types"/>
    <ds:schemaRef ds:uri="71bf3f0a-df54-467d-89c2-87f8d534ba77"/>
    <ds:schemaRef ds:uri="http://schemas.openxmlformats.org/package/2006/metadata/core-properties"/>
    <ds:schemaRef ds:uri="http://www.w3.org/XML/1998/namespace"/>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blank</Template>
  <TotalTime>1147</TotalTime>
  <Words>224</Words>
  <Application>Microsoft Office PowerPoint</Application>
  <PresentationFormat>On-screen Show (16:9)</PresentationFormat>
  <Paragraphs>28</Paragraphs>
  <Slides>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Aharoni</vt:lpstr>
      <vt:lpstr>Arial</vt:lpstr>
      <vt:lpstr>Calibri</vt:lpstr>
      <vt:lpstr>Calibri Light</vt:lpstr>
      <vt:lpstr>Symbol</vt:lpstr>
      <vt:lpstr>Wingdings</vt:lpstr>
      <vt:lpstr>L&amp;T Infotech</vt:lpstr>
      <vt:lpstr>Custom Design</vt:lpstr>
      <vt:lpstr>Case study Scenarios</vt:lpstr>
      <vt:lpstr>Scenarios: 1) Generate an unique random number (OTP) 2) Digital Signature 3) Captcha 4) Opt-out  </vt:lpstr>
      <vt:lpstr> 1. Generate a Random number(OTP)   </vt:lpstr>
      <vt:lpstr>PowerPoint Presentation</vt:lpstr>
      <vt:lpstr>2. Digital Signature</vt:lpstr>
      <vt:lpstr>3. Captcha</vt:lpstr>
      <vt:lpstr>4. Opt-Out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Terex Product Sales Scenario</dc:title>
  <dc:creator>Param Mehta</dc:creator>
  <cp:lastModifiedBy>Pragathi BV</cp:lastModifiedBy>
  <cp:revision>30</cp:revision>
  <cp:lastPrinted>2015-11-28T12:28:20Z</cp:lastPrinted>
  <dcterms:created xsi:type="dcterms:W3CDTF">2018-12-04T12:26:25Z</dcterms:created>
  <dcterms:modified xsi:type="dcterms:W3CDTF">2019-02-11T14:20:55Z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