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3a5fddff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3a5fddff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3a5fddff8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3a5fddff8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3a5fddff8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3a5fddff8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a5fddf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3a5fddf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a5fddff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a5fddff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a5fddff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a5fddf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3a5fddff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3a5fddff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05199ce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05199ce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3a5fddff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3a5fddff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a5fddff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3a5fddff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a5fddff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3a5fddf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yberactive.bellevue.edu/webapps/blackboard/execute/courseMain?course_id=_530713_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03750" y="960375"/>
            <a:ext cx="47238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Soccer Transfer Market Player Value Prediction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03750" y="2833213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Can Machine Learning Accurately Predict a Soccer Player’s Market Value?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671750" y="3894850"/>
            <a:ext cx="46875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Pragathi M Porawakara Arachchige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DSC680-T301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Applied Data Science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Uses &amp;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303800" y="1287300"/>
            <a:ext cx="7030500" cy="23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Dynamic tools for scouts/agents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Dashboard or API integration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Use in fantasy leagues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Retrain annually with new data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301700" y="1255975"/>
            <a:ext cx="70305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Machine learning offers a powerful tool for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data-driven player valuation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reducing subjectivity in the soccer transfer market.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Gradient Boosting Regressor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provided the most accurate and consistent performance across metrics.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While the model isn’t perfect specially for high-value players it establishes a strong foundation for club scouting, negotiations, and financial planning.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With further improvements (e.g., real-time updates, more external variables like injuries/media sentiment), the model can be scaled into a full analytical decision-support system for sports management.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388550" y="1198875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67491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Clubs invest billions in transfers.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Current valuation methods are subjective.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Goal: Can ML predict player value objectively?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03800" y="452675"/>
            <a:ext cx="59559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303800" y="1595025"/>
            <a:ext cx="64104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Transfermarkt uses crowd-sourced data</a:t>
            </a:r>
            <a:br>
              <a:rPr b="1" lang="en" sz="1500"/>
            </a:b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Rise of analytics in sports</a:t>
            </a:r>
            <a:br>
              <a:rPr b="1" lang="en" sz="1500"/>
            </a:b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FIFA/FBref data makes modeling possible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03800" y="598575"/>
            <a:ext cx="7030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303800" y="1429350"/>
            <a:ext cx="7030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7,000+ players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400+ features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Key variables: age, position, minutes, goals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Data cleaning, encoding, standardization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03800" y="598575"/>
            <a:ext cx="6172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&amp; Models Tested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36525" y="1519050"/>
            <a:ext cx="66378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Tried: Linear, Tree, Ensemble, SVR, Gaussian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Evaluation: R², RMSE, MAE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Gradient Boosting performed best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Hyperparameter tuning with RandomizedSearchCV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 title="Screenshot 2025-07-16 at 8.03.01 PM.png"/>
          <p:cNvPicPr preferRelativeResize="0"/>
          <p:nvPr/>
        </p:nvPicPr>
        <p:blipFill rotWithShape="1">
          <a:blip r:embed="rId3">
            <a:alphaModFix/>
          </a:blip>
          <a:srcRect b="0" l="9255" r="0" t="0"/>
          <a:stretch/>
        </p:blipFill>
        <p:spPr>
          <a:xfrm>
            <a:off x="5040075" y="3252075"/>
            <a:ext cx="3980150" cy="1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03800" y="598575"/>
            <a:ext cx="6172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53100" y="1293350"/>
            <a:ext cx="70377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Gradient Boosting Regressor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0.789, MAE ≈ €5.19 M, RMSE ≈ €9.05 M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(Best performer)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Random Forest Regressor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0.721, MAE ≈ €5.07 M, RMSE ≈ €9.59 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Decision Tree Regressor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0.467, MAE ≈ €6.71 M, RMSE ≈ €13.24 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K-Nearest Neighbors Regressor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0.323, MAE ≈ €7.99 M, RMSE ≈ €14.93 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Support Vector Regressor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–0.144, MAE ≈ €9.22 M, RMSE ≈ €19.40 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Gaussian Process Regressor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–0.359, MAE ≈ €10.87 M, RMSE ≈ €21.15 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R² = –1124.16, MAE ≈ €43.27 M, RMSE ≈ €608.45 M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(Failed due to outliers)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Gradient Boosting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clearly the strongest model in terms of both prediction accuracy and error measures, making it the best candidate for final deployment.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&amp;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303800" y="1406925"/>
            <a:ext cx="63591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Gradient Boosting R²: 0.789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RMSE: 9.05M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MAE: 5.19M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Best features: minutes, goals, age, position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Visualizations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303800" y="1384500"/>
            <a:ext cx="64647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Violin plots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Scatter plots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Residual plots for model diagnostics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Feature importance bar charts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776" y="247250"/>
            <a:ext cx="3123049" cy="243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850" y="2997900"/>
            <a:ext cx="4170974" cy="18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251" y="3099748"/>
            <a:ext cx="2855750" cy="1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303800" y="598575"/>
            <a:ext cx="70305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303800" y="1586975"/>
            <a:ext cx="69183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Risk of bias (e.g., nationality)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Model must be explainable (SHAP/LIME)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Should support , not replace , human decisions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