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3ef8af28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3ef8af28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63ef8af28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63ef8af28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3a5fddff8_4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13a5fddff8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3a5fddff8_4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3a5fddff8_4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3a5fddff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3a5fddff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3a5fddff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3a5fddff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3a5fddff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3a5fddff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3a5fddff8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3a5fddff8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05199cef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705199cef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3a5fddff8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3a5fddff8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3a5fddff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3a5fddff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3a5fddff8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3a5fddff8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rgbClr val="0C343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yberactive.bellevue.edu/webapps/blackboard/execute/courseMain?course_id=_530713_1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4103750" y="960375"/>
            <a:ext cx="4723800" cy="15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Telecom Customer Churn </a:t>
            </a:r>
            <a:r>
              <a:rPr lang="en" sz="2800"/>
              <a:t>Prediction</a:t>
            </a:r>
            <a:endParaRPr sz="2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103750" y="2833213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 a predictive model to identify customers likely to leave a telecom provider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3671750" y="3894850"/>
            <a:ext cx="46875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Pragathi M Porawakara Arachchige 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DSC680-T301 </a:t>
            </a: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Applied Data Science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3716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Considerations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303800" y="1287300"/>
            <a:ext cx="7030500" cy="23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Ensure fairness and avoid bias toward specific customer segments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Protect customer data privacy and comply with data regulations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Transparent communication on how predictions are used for retention actions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&amp; Recommendations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303800" y="1287300"/>
            <a:ext cx="7030500" cy="23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Incorporate temporal trends and historical plan changes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Explore deep learning for large-scale telecom datasets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Deploy as a real-time churn prediction system with alerting capabilities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Takeaways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301700" y="1255975"/>
            <a:ext cx="7030500" cy="17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Predictive modeling enables proactive churn management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Stacked Ensemble approach provided the best performance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Data-driven strategies can improve retention and reduce revenue loss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388550" y="1198875"/>
            <a:ext cx="63669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6749100" cy="30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High churn rates lead to revenue loss and increased customer acquisition costs</a:t>
            </a:r>
            <a:endParaRPr b="1"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Identifying at-risk customers early is crucial for business sustainability</a:t>
            </a:r>
            <a:endParaRPr b="1"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Need for a data-driven approach to improve retention decision-making</a:t>
            </a:r>
            <a:endParaRPr b="1" sz="15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303800" y="452675"/>
            <a:ext cx="5955900" cy="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&amp; Industry 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15"/>
          <p:cNvSpPr txBox="1"/>
          <p:nvPr>
            <p:ph idx="1" type="subTitle"/>
          </p:nvPr>
        </p:nvSpPr>
        <p:spPr>
          <a:xfrm>
            <a:off x="1303800" y="1595025"/>
            <a:ext cx="6410400" cy="24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Telecom industry faces intense competition and customer switching</a:t>
            </a:r>
            <a:endParaRPr b="1"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Customer churn can be influenced by pricing, service quality, and support experience</a:t>
            </a:r>
            <a:endParaRPr b="1"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Predictive analytics enables targeted retention offers and improved satisfaction</a:t>
            </a:r>
            <a:endParaRPr b="1"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303800" y="598575"/>
            <a:ext cx="70305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 &amp; Preparation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303800" y="1429350"/>
            <a:ext cx="7030500" cy="26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Dataset contains customer demographics, usage patterns, and plan details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Target variable: Churn (Yes/No)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Preprocessing steps: handled missing values, encoded categorical features, normalized numerical values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Split into training (80%) and testing (20%) sets for evaluation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303800" y="598575"/>
            <a:ext cx="61722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Highlights &amp; Key Insights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36525" y="1519050"/>
            <a:ext cx="6637800" cy="23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Higher churn among customers with international plans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Significant churn correlation with high customer service call frequency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Higher day-time charges associated with churn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Class imbalance noted between churn and non-churn groups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303800" y="598575"/>
            <a:ext cx="6172200" cy="5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Used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53100" y="1293350"/>
            <a:ext cx="7037700" cy="3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Random Forest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Gradient Boosting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Support Vector Machine (SVM)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K-Nearest Neighbors (KNN)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XGBoost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Stacked Ensemble (Random Forest + Logistic Regression + Gradient Boosting)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 &amp; Performance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205075"/>
            <a:ext cx="6359100" cy="34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Metrics used: Recall, Precision, F1 Score, Accuracy, ROC-AUC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Ensemble and tuned models outperformed single base models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Best Model: Stacked Ensemble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Recall: 0.8889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F1 Score: 0.7960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ROC-AUC: 0.9215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Avg CV Recall: 0.833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9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303800" y="598575"/>
            <a:ext cx="70305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 &amp; Interpretability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303800" y="1586975"/>
            <a:ext cx="6918300" cy="23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67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Key features influencing churn: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16706" lvl="1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Number of customer service calls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16706" lvl="1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International plan status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16706" lvl="1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Total day charge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16706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Feature importance validated with SHAP/permutation tests for transparency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Insights &amp; Implications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303800" y="1287300"/>
            <a:ext cx="7030500" cy="23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Frequent support calls indicate dissatisfaction and higher churn risk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International plan churners may need targeted pricing or service quality improvements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High day-time charge customers may be retained through tailored offers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