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549DE-2BF2-4C81-BAAC-D7577417D38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394089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49DE-2BF2-4C81-BAAC-D7577417D38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388002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49DE-2BF2-4C81-BAAC-D7577417D38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76951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49DE-2BF2-4C81-BAAC-D7577417D38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261928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F549DE-2BF2-4C81-BAAC-D7577417D38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67966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549DE-2BF2-4C81-BAAC-D7577417D38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36544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549DE-2BF2-4C81-BAAC-D7577417D388}"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327927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549DE-2BF2-4C81-BAAC-D7577417D388}"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89428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549DE-2BF2-4C81-BAAC-D7577417D388}"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182468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F549DE-2BF2-4C81-BAAC-D7577417D38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391970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F549DE-2BF2-4C81-BAAC-D7577417D38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74C1B-0C67-4798-B865-3C5894DD6864}" type="slidenum">
              <a:rPr lang="en-US" smtClean="0"/>
              <a:t>‹#›</a:t>
            </a:fld>
            <a:endParaRPr lang="en-US"/>
          </a:p>
        </p:txBody>
      </p:sp>
    </p:spTree>
    <p:extLst>
      <p:ext uri="{BB962C8B-B14F-4D97-AF65-F5344CB8AC3E}">
        <p14:creationId xmlns:p14="http://schemas.microsoft.com/office/powerpoint/2010/main" val="4991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549DE-2BF2-4C81-BAAC-D7577417D388}"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74C1B-0C67-4798-B865-3C5894DD6864}" type="slidenum">
              <a:rPr lang="en-US" smtClean="0"/>
              <a:t>‹#›</a:t>
            </a:fld>
            <a:endParaRPr lang="en-US"/>
          </a:p>
        </p:txBody>
      </p:sp>
    </p:spTree>
    <p:extLst>
      <p:ext uri="{BB962C8B-B14F-4D97-AF65-F5344CB8AC3E}">
        <p14:creationId xmlns:p14="http://schemas.microsoft.com/office/powerpoint/2010/main" val="23723677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udo_King#cite_note-112" TargetMode="External"/><Relationship Id="rId3" Type="http://schemas.openxmlformats.org/officeDocument/2006/relationships/hyperlink" Target="https://en.wikipedia.org/wiki/Ludo_King#cite_note-106" TargetMode="External"/><Relationship Id="rId7" Type="http://schemas.openxmlformats.org/officeDocument/2006/relationships/hyperlink" Target="https://en.wikipedia.org/wiki/Ludo_King#cite_note-111" TargetMode="External"/><Relationship Id="rId2" Type="http://schemas.openxmlformats.org/officeDocument/2006/relationships/hyperlink" Target="https://en.wikipedia.org/wiki/Ludo_King#cite_note-104" TargetMode="External"/><Relationship Id="rId1" Type="http://schemas.openxmlformats.org/officeDocument/2006/relationships/slideLayout" Target="../slideLayouts/slideLayout7.xml"/><Relationship Id="rId6" Type="http://schemas.openxmlformats.org/officeDocument/2006/relationships/hyperlink" Target="https://en.wikipedia.org/wiki/Ludo_King#cite_note-110" TargetMode="External"/><Relationship Id="rId5" Type="http://schemas.openxmlformats.org/officeDocument/2006/relationships/hyperlink" Target="https://en.wikipedia.org/wiki/Ludo_King#cite_note-109" TargetMode="External"/><Relationship Id="rId4" Type="http://schemas.openxmlformats.org/officeDocument/2006/relationships/hyperlink" Target="https://en.wikipedia.org/wiki/Ludo_King#cite_note-108" TargetMode="External"/><Relationship Id="rId9" Type="http://schemas.openxmlformats.org/officeDocument/2006/relationships/hyperlink" Target="https://en.wikipedia.org/wiki/Ludo_King#cite_note-:28-97"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udo_(board_game)#cite_note-Bell_1983-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280C-D6F1-4BBD-A62B-5BA357544604}"/>
              </a:ext>
            </a:extLst>
          </p:cNvPr>
          <p:cNvSpPr>
            <a:spLocks noGrp="1"/>
          </p:cNvSpPr>
          <p:nvPr>
            <p:ph type="ctrTitle"/>
          </p:nvPr>
        </p:nvSpPr>
        <p:spPr/>
        <p:txBody>
          <a:bodyPr/>
          <a:lstStyle/>
          <a:p>
            <a:r>
              <a:rPr lang="en-US" dirty="0"/>
              <a:t>LUDO GAME</a:t>
            </a:r>
          </a:p>
        </p:txBody>
      </p:sp>
      <p:sp>
        <p:nvSpPr>
          <p:cNvPr id="3" name="Subtitle 2">
            <a:extLst>
              <a:ext uri="{FF2B5EF4-FFF2-40B4-BE49-F238E27FC236}">
                <a16:creationId xmlns:a16="http://schemas.microsoft.com/office/drawing/2014/main" id="{2C19595C-8925-4162-B95C-2A7A643903C0}"/>
              </a:ext>
            </a:extLst>
          </p:cNvPr>
          <p:cNvSpPr>
            <a:spLocks noGrp="1"/>
          </p:cNvSpPr>
          <p:nvPr>
            <p:ph type="subTitle" idx="1"/>
          </p:nvPr>
        </p:nvSpPr>
        <p:spPr/>
        <p:txBody>
          <a:bodyPr/>
          <a:lstStyle/>
          <a:p>
            <a:r>
              <a:rPr lang="en-US" dirty="0"/>
              <a:t>Presented By: </a:t>
            </a:r>
          </a:p>
          <a:p>
            <a:r>
              <a:rPr lang="en-US"/>
              <a:t>Pragati Kumari</a:t>
            </a:r>
            <a:endParaRPr lang="en-US" dirty="0"/>
          </a:p>
        </p:txBody>
      </p:sp>
    </p:spTree>
    <p:extLst>
      <p:ext uri="{BB962C8B-B14F-4D97-AF65-F5344CB8AC3E}">
        <p14:creationId xmlns:p14="http://schemas.microsoft.com/office/powerpoint/2010/main" val="227522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DF94B-FCE7-4470-994F-9FD10057FEE6}"/>
              </a:ext>
            </a:extLst>
          </p:cNvPr>
          <p:cNvSpPr txBox="1"/>
          <p:nvPr/>
        </p:nvSpPr>
        <p:spPr>
          <a:xfrm>
            <a:off x="1461156" y="235670"/>
            <a:ext cx="9285402" cy="4524315"/>
          </a:xfrm>
          <a:prstGeom prst="rect">
            <a:avLst/>
          </a:prstGeom>
          <a:noFill/>
        </p:spPr>
        <p:txBody>
          <a:bodyPr wrap="square" rtlCol="0">
            <a:spAutoFit/>
          </a:bodyPr>
          <a:lstStyle/>
          <a:p>
            <a:r>
              <a:rPr lang="en-US" dirty="0"/>
              <a:t>Ludo Game Ludo is a board game for two to four players, in which the players race their four tokens from start to finish according to dice rolls</a:t>
            </a:r>
          </a:p>
          <a:p>
            <a:r>
              <a:rPr lang="en-US" dirty="0"/>
              <a:t>Game Rules Each throw, the player decides which piece to move. A piece simply moves in a clockwise direction around the track given by the number thrown. If no piece can legally move according to the number thrown, play passes to the next player.</a:t>
            </a:r>
          </a:p>
          <a:p>
            <a:r>
              <a:rPr lang="en-US" dirty="0"/>
              <a:t>A throw of 6 gives another turn.</a:t>
            </a:r>
          </a:p>
          <a:p>
            <a:r>
              <a:rPr lang="en-US" dirty="0"/>
              <a:t>A player must throw a 6 to move a piece from the starting circle onto the first square on the track. The piece moves 6 squares around the circuit beginning with the appropriately </a:t>
            </a:r>
            <a:r>
              <a:rPr lang="en-US" dirty="0" err="1"/>
              <a:t>coloured</a:t>
            </a:r>
            <a:r>
              <a:rPr lang="en-US" dirty="0"/>
              <a:t> start square (and the player then has another turn).</a:t>
            </a:r>
          </a:p>
          <a:p>
            <a:r>
              <a:rPr lang="en-US" dirty="0"/>
              <a:t>If a piece lands on a piece of a different </a:t>
            </a:r>
            <a:r>
              <a:rPr lang="en-US" dirty="0" err="1"/>
              <a:t>colour</a:t>
            </a:r>
            <a:r>
              <a:rPr lang="en-US" dirty="0"/>
              <a:t>, the piece jumped upon is returned to its starting area. If a piece lands upon a piece of the same </a:t>
            </a:r>
            <a:r>
              <a:rPr lang="en-US" dirty="0" err="1"/>
              <a:t>colour</a:t>
            </a:r>
            <a:r>
              <a:rPr lang="en-US" dirty="0"/>
              <a:t>, this forms a block. This block cannot be passed or landed on by any opposing piece.</a:t>
            </a:r>
          </a:p>
          <a:p>
            <a:r>
              <a:rPr lang="en-US" dirty="0"/>
              <a:t>Winning</a:t>
            </a:r>
          </a:p>
          <a:p>
            <a:r>
              <a:rPr lang="en-US" dirty="0"/>
              <a:t>When a piece has circumnavigated the board, it proceeds up the home column. A piece can only be moved onto the home area by an exact throw.</a:t>
            </a:r>
          </a:p>
          <a:p>
            <a:endParaRPr lang="en-US" dirty="0"/>
          </a:p>
        </p:txBody>
      </p:sp>
    </p:spTree>
    <p:extLst>
      <p:ext uri="{BB962C8B-B14F-4D97-AF65-F5344CB8AC3E}">
        <p14:creationId xmlns:p14="http://schemas.microsoft.com/office/powerpoint/2010/main" val="365974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48C34-79A2-4E66-87A6-DD9784945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4780"/>
            <a:ext cx="5608949" cy="3751868"/>
          </a:xfrm>
          <a:prstGeom prst="rect">
            <a:avLst/>
          </a:prstGeom>
        </p:spPr>
      </p:pic>
      <p:pic>
        <p:nvPicPr>
          <p:cNvPr id="7" name="Picture 6">
            <a:extLst>
              <a:ext uri="{FF2B5EF4-FFF2-40B4-BE49-F238E27FC236}">
                <a16:creationId xmlns:a16="http://schemas.microsoft.com/office/drawing/2014/main" id="{3190860E-2A9C-4CB7-A3E4-215F69A03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93" y="4387981"/>
            <a:ext cx="5184742" cy="2262630"/>
          </a:xfrm>
          <a:prstGeom prst="rect">
            <a:avLst/>
          </a:prstGeom>
        </p:spPr>
      </p:pic>
    </p:spTree>
    <p:extLst>
      <p:ext uri="{BB962C8B-B14F-4D97-AF65-F5344CB8AC3E}">
        <p14:creationId xmlns:p14="http://schemas.microsoft.com/office/powerpoint/2010/main" val="300107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66F83-3FED-4CD4-925B-A963EBD2A1AE}"/>
              </a:ext>
            </a:extLst>
          </p:cNvPr>
          <p:cNvSpPr txBox="1"/>
          <p:nvPr/>
        </p:nvSpPr>
        <p:spPr>
          <a:xfrm>
            <a:off x="348792" y="2300140"/>
            <a:ext cx="11067068" cy="3693319"/>
          </a:xfrm>
          <a:prstGeom prst="rect">
            <a:avLst/>
          </a:prstGeom>
          <a:noFill/>
        </p:spPr>
        <p:txBody>
          <a:bodyPr wrap="square" rtlCol="0">
            <a:spAutoFit/>
          </a:bodyPr>
          <a:lstStyle/>
          <a:p>
            <a:pPr marL="285750" indent="-285750">
              <a:buFont typeface="Wingdings" panose="05000000000000000000" pitchFamily="2" charset="2"/>
              <a:buChar char="q"/>
            </a:pPr>
            <a:r>
              <a:rPr lang="en-US" i="1" dirty="0"/>
              <a:t>Ludo King</a:t>
            </a:r>
            <a:r>
              <a:rPr lang="en-US" dirty="0"/>
              <a:t> won the Mobile &amp; Tablet Game: Arcade/Casual (by popular vote.</a:t>
            </a:r>
          </a:p>
          <a:p>
            <a:pPr marL="285750" indent="-285750">
              <a:buFont typeface="Wingdings" panose="05000000000000000000" pitchFamily="2" charset="2"/>
              <a:buChar char="q"/>
            </a:pPr>
            <a:r>
              <a:rPr lang="en-US" dirty="0"/>
              <a:t>According to the Google's annual Year in Search: Insights for Brands report, </a:t>
            </a:r>
            <a:r>
              <a:rPr lang="en-US" i="1" dirty="0"/>
              <a:t>Ludo King</a:t>
            </a:r>
            <a:r>
              <a:rPr lang="en-US" dirty="0"/>
              <a:t> was in the Top 3 downloaded games in India in 2018.</a:t>
            </a:r>
            <a:r>
              <a:rPr lang="en-US" baseline="30000" dirty="0">
                <a:hlinkClick r:id="rId2"/>
              </a:rPr>
              <a:t>[</a:t>
            </a:r>
            <a:r>
              <a:rPr lang="en-US" i="1" dirty="0"/>
              <a:t>Ludo King</a:t>
            </a:r>
            <a:r>
              <a:rPr lang="en-US" dirty="0"/>
              <a:t> was named "</a:t>
            </a:r>
            <a:r>
              <a:rPr lang="en-US" i="1" dirty="0"/>
              <a:t>No.1 Game of India"</a:t>
            </a:r>
            <a:r>
              <a:rPr lang="en-US" dirty="0"/>
              <a:t> by </a:t>
            </a:r>
            <a:r>
              <a:rPr lang="en-US" dirty="0" err="1"/>
              <a:t>MidDay</a:t>
            </a:r>
            <a:r>
              <a:rPr lang="en-US" dirty="0"/>
              <a:t>.</a:t>
            </a:r>
          </a:p>
          <a:p>
            <a:pPr marL="285750" indent="-285750">
              <a:buFont typeface="Wingdings" panose="05000000000000000000" pitchFamily="2" charset="2"/>
              <a:buChar char="q"/>
            </a:pPr>
            <a:r>
              <a:rPr lang="en-US" dirty="0" err="1"/>
              <a:t>Gametion</a:t>
            </a:r>
            <a:r>
              <a:rPr lang="en-US" dirty="0"/>
              <a:t> Technologies earned the ET Startup Award 2020, with recognition as the Bootstrap Champ of 2020.</a:t>
            </a:r>
            <a:r>
              <a:rPr lang="en-US" baseline="30000" dirty="0">
                <a:hlinkClick r:id="rId3"/>
              </a:rPr>
              <a:t>[</a:t>
            </a:r>
            <a:r>
              <a:rPr lang="en-US" dirty="0"/>
              <a:t>Apple App Store listed </a:t>
            </a:r>
            <a:r>
              <a:rPr lang="en-US" i="1" dirty="0"/>
              <a:t>Ludo King</a:t>
            </a:r>
            <a:r>
              <a:rPr lang="en-US" dirty="0"/>
              <a:t> in the list of 21 apps for 2021 </a:t>
            </a:r>
            <a:r>
              <a:rPr lang="en-US" baseline="30000" dirty="0">
                <a:hlinkClick r:id="rId4"/>
              </a:rPr>
              <a:t>[</a:t>
            </a:r>
            <a:r>
              <a:rPr lang="en-US" dirty="0" err="1"/>
              <a:t>Gametion</a:t>
            </a:r>
            <a:r>
              <a:rPr lang="en-US" dirty="0"/>
              <a:t> Technologies ranked Number 1 in the category of "Top 10 India Headquartered Games Publishers" in the Top Published Awards 2021 by App Annie.</a:t>
            </a:r>
            <a:r>
              <a:rPr lang="en-US" baseline="30000" dirty="0">
                <a:hlinkClick r:id="rId5"/>
              </a:rPr>
              <a:t>[</a:t>
            </a:r>
            <a:r>
              <a:rPr lang="en-US" dirty="0"/>
              <a:t>According to App Annie, </a:t>
            </a:r>
            <a:r>
              <a:rPr lang="en-US" i="1" dirty="0"/>
              <a:t>Ludo King</a:t>
            </a:r>
            <a:r>
              <a:rPr lang="en-US" dirty="0"/>
              <a:t> was Number 1 in its list of Most downloaded mobile games in India in 2020.</a:t>
            </a:r>
            <a:r>
              <a:rPr lang="en-US" baseline="30000" dirty="0">
                <a:hlinkClick r:id="rId6"/>
              </a:rPr>
              <a:t>[</a:t>
            </a:r>
            <a:r>
              <a:rPr lang="en-US" baseline="30000" dirty="0">
                <a:hlinkClick r:id="rId7"/>
              </a:rPr>
              <a:t>]</a:t>
            </a:r>
            <a:endParaRPr lang="en-US" dirty="0"/>
          </a:p>
          <a:p>
            <a:pPr marL="285750" indent="-285750">
              <a:buFont typeface="Wingdings" panose="05000000000000000000" pitchFamily="2" charset="2"/>
              <a:buChar char="q"/>
            </a:pPr>
            <a:r>
              <a:rPr lang="en-US" i="1" dirty="0"/>
              <a:t>Ludo King</a:t>
            </a:r>
            <a:r>
              <a:rPr lang="en-US" dirty="0"/>
              <a:t> was the second most-trusted media brand among Indian kids with a Brand Trust Score of 65%, according to a survey done by </a:t>
            </a:r>
            <a:r>
              <a:rPr lang="en-US" dirty="0" err="1"/>
              <a:t>Ormax</a:t>
            </a:r>
            <a:r>
              <a:rPr lang="en-US" dirty="0"/>
              <a:t> Media.</a:t>
            </a:r>
            <a:r>
              <a:rPr lang="en-US" baseline="30000" dirty="0">
                <a:hlinkClick r:id="rId8"/>
              </a:rPr>
              <a:t>[</a:t>
            </a:r>
            <a:r>
              <a:rPr lang="en-US" dirty="0"/>
              <a:t>According to </a:t>
            </a:r>
            <a:r>
              <a:rPr lang="en-US" dirty="0" err="1"/>
              <a:t>AppAnnie</a:t>
            </a:r>
            <a:r>
              <a:rPr lang="en-US" dirty="0"/>
              <a:t>, </a:t>
            </a:r>
            <a:r>
              <a:rPr lang="en-US" dirty="0" err="1"/>
              <a:t>Gametion</a:t>
            </a:r>
            <a:r>
              <a:rPr lang="en-US" dirty="0"/>
              <a:t> was the number one Indian game publisher in terms of downloads.</a:t>
            </a:r>
            <a:r>
              <a:rPr lang="en-US" baseline="30000" dirty="0">
                <a:hlinkClick r:id="rId9"/>
              </a:rPr>
              <a:t>[</a:t>
            </a:r>
            <a:r>
              <a:rPr lang="en-US" dirty="0"/>
              <a:t>As of April 2021, </a:t>
            </a:r>
            <a:r>
              <a:rPr lang="en-US" i="1" dirty="0"/>
              <a:t>Ludo King</a:t>
            </a:r>
            <a:r>
              <a:rPr lang="en-US" dirty="0"/>
              <a:t> ranks among the Top 10 games downloaded on Google Play Store</a:t>
            </a:r>
            <a:br>
              <a:rPr lang="en-US" dirty="0"/>
            </a:br>
            <a:endParaRPr lang="en-US" dirty="0"/>
          </a:p>
        </p:txBody>
      </p:sp>
      <p:sp>
        <p:nvSpPr>
          <p:cNvPr id="3" name="Rectangle 2">
            <a:extLst>
              <a:ext uri="{FF2B5EF4-FFF2-40B4-BE49-F238E27FC236}">
                <a16:creationId xmlns:a16="http://schemas.microsoft.com/office/drawing/2014/main" id="{5FD8ED59-B529-44DA-B789-215A467B92C0}"/>
              </a:ext>
            </a:extLst>
          </p:cNvPr>
          <p:cNvSpPr/>
          <p:nvPr/>
        </p:nvSpPr>
        <p:spPr>
          <a:xfrm>
            <a:off x="490194" y="1246099"/>
            <a:ext cx="10124387" cy="646331"/>
          </a:xfrm>
          <a:prstGeom prst="rect">
            <a:avLst/>
          </a:prstGeom>
        </p:spPr>
        <p:txBody>
          <a:bodyPr wrap="square">
            <a:spAutoFit/>
          </a:bodyPr>
          <a:lstStyle/>
          <a:p>
            <a:pPr marL="285750" indent="-285750">
              <a:buFont typeface="Wingdings" panose="05000000000000000000" pitchFamily="2" charset="2"/>
              <a:buChar char="q"/>
            </a:pPr>
            <a:r>
              <a:rPr lang="en-US" dirty="0"/>
              <a:t>International) in Gaming at the 19th FICCI Frames Best Animated Frames (BAF) Awards.</a:t>
            </a:r>
          </a:p>
          <a:p>
            <a:pPr marL="285750" indent="-285750">
              <a:buFont typeface="Wingdings" panose="05000000000000000000" pitchFamily="2" charset="2"/>
              <a:buChar char="q"/>
            </a:pPr>
            <a:r>
              <a:rPr lang="en-US" i="1" dirty="0"/>
              <a:t>Ludo King</a:t>
            </a:r>
            <a:r>
              <a:rPr lang="en-US" dirty="0"/>
              <a:t> was selected as Best Casual Game of 2018 on Google Play Store </a:t>
            </a:r>
          </a:p>
        </p:txBody>
      </p:sp>
    </p:spTree>
    <p:extLst>
      <p:ext uri="{BB962C8B-B14F-4D97-AF65-F5344CB8AC3E}">
        <p14:creationId xmlns:p14="http://schemas.microsoft.com/office/powerpoint/2010/main" val="330699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B2063-FDE8-4B19-BCA1-5866EF095F81}"/>
              </a:ext>
            </a:extLst>
          </p:cNvPr>
          <p:cNvSpPr txBox="1"/>
          <p:nvPr/>
        </p:nvSpPr>
        <p:spPr>
          <a:xfrm>
            <a:off x="934825" y="424207"/>
            <a:ext cx="10322349" cy="6186309"/>
          </a:xfrm>
          <a:prstGeom prst="rect">
            <a:avLst/>
          </a:prstGeom>
          <a:noFill/>
        </p:spPr>
        <p:txBody>
          <a:bodyPr wrap="square" rtlCol="0">
            <a:spAutoFit/>
          </a:bodyPr>
          <a:lstStyle/>
          <a:p>
            <a:r>
              <a:rPr lang="en-US" dirty="0"/>
              <a:t>Each player rolls a die; the highest roller begins the game. Players alternate turns in a clockwise direction. To enter a token into play from its yard to its starting square, a player must roll a six.</a:t>
            </a:r>
            <a:r>
              <a:rPr lang="en-US" baseline="30000" dirty="0"/>
              <a:t> </a:t>
            </a:r>
            <a:r>
              <a:rPr lang="en-US" dirty="0"/>
              <a:t>Players can draw a token from home every time they get a six unless home is empty or move a piece six times. The start box has two own tokens (is doubled). If the player has no tokens yet in play and rolls other than a six, the turn passes to the next player.</a:t>
            </a:r>
          </a:p>
          <a:p>
            <a:r>
              <a:rPr lang="en-US" dirty="0"/>
              <a:t>Players must always move a token according to the die value rolled. Once players have one or more tokens in play, they select a token and move it forwards along the track the number of squares indicated by the die. If an opponent's token is blocking the pathway, the player must land on the same space as the token to capture it. Players cannot move past that token. </a:t>
            </a:r>
            <a:r>
              <a:rPr lang="en-US" i="1" dirty="0"/>
              <a:t>Passes </a:t>
            </a:r>
            <a:r>
              <a:rPr lang="en-US" dirty="0"/>
              <a:t>are not allowed; if no move is possible, the turn moves to the next player.</a:t>
            </a:r>
          </a:p>
          <a:p>
            <a:r>
              <a:rPr lang="en-US" dirty="0"/>
              <a:t>If the player cannot draw a token from home, rolling a six earns the player an additional or "bonus" roll in that turn. If the bonus roll results in a six again, the player earns again an additional bonus </a:t>
            </a:r>
            <a:r>
              <a:rPr lang="en-US" dirty="0" err="1"/>
              <a:t>roll.</a:t>
            </a:r>
            <a:r>
              <a:rPr lang="en-US" baseline="30000" dirty="0" err="1"/>
              <a:t>I</a:t>
            </a:r>
            <a:r>
              <a:rPr lang="en-US" dirty="0" err="1"/>
              <a:t>f</a:t>
            </a:r>
            <a:r>
              <a:rPr lang="en-US" dirty="0"/>
              <a:t> the third roll is also a six, the player may not move and the turn immediately passes to the next player.</a:t>
            </a:r>
          </a:p>
          <a:p>
            <a:r>
              <a:rPr lang="en-US" dirty="0"/>
              <a:t>If the advance of a token ends on a square occupied by an opponent's token, the opponent token is returned to its owner's yard. The returned token can be re-entered into play only when the owner rolls a six. If a piece lands on the same space as another piece of the same </a:t>
            </a:r>
            <a:r>
              <a:rPr lang="en-US" dirty="0" err="1"/>
              <a:t>colour</a:t>
            </a:r>
            <a:r>
              <a:rPr lang="en-US" dirty="0"/>
              <a:t>, the pieces are doubled and form a "block".</a:t>
            </a:r>
            <a:r>
              <a:rPr lang="en-US" baseline="30000" dirty="0">
                <a:hlinkClick r:id="rId2"/>
              </a:rPr>
              <a:t>[6]</a:t>
            </a:r>
            <a:r>
              <a:rPr lang="en-US" dirty="0"/>
              <a:t> If the advance of a block ends on an opponent’s block, the latter is captured and returned to its owner’s yard, collectively.</a:t>
            </a:r>
          </a:p>
          <a:p>
            <a:r>
              <a:rPr lang="en-US" dirty="0"/>
              <a:t>A player's home column squares are always safe, since no opponent may enter them. In the home column, a player cannot jump over; after one rotation is completed, the player must enter the home and roll the exact number needed to get each token onto the home tr</a:t>
            </a:r>
          </a:p>
          <a:p>
            <a:endParaRPr lang="en-US" dirty="0"/>
          </a:p>
        </p:txBody>
      </p:sp>
    </p:spTree>
    <p:extLst>
      <p:ext uri="{BB962C8B-B14F-4D97-AF65-F5344CB8AC3E}">
        <p14:creationId xmlns:p14="http://schemas.microsoft.com/office/powerpoint/2010/main" val="148592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FFEB-6392-4A44-BB4B-0FEAF6760130}"/>
              </a:ext>
            </a:extLst>
          </p:cNvPr>
          <p:cNvSpPr>
            <a:spLocks noGrp="1"/>
          </p:cNvSpPr>
          <p:nvPr>
            <p:ph type="title"/>
          </p:nvPr>
        </p:nvSpPr>
        <p:spPr/>
        <p:txBody>
          <a:bodyPr/>
          <a:lstStyle/>
          <a:p>
            <a:r>
              <a:rPr lang="en-US" dirty="0"/>
              <a:t>LUDO GAME</a:t>
            </a:r>
          </a:p>
        </p:txBody>
      </p:sp>
      <p:sp>
        <p:nvSpPr>
          <p:cNvPr id="3" name="Text Placeholder 2">
            <a:extLst>
              <a:ext uri="{FF2B5EF4-FFF2-40B4-BE49-F238E27FC236}">
                <a16:creationId xmlns:a16="http://schemas.microsoft.com/office/drawing/2014/main" id="{C041AA1B-B890-43C3-8196-534220FAD836}"/>
              </a:ext>
            </a:extLst>
          </p:cNvPr>
          <p:cNvSpPr>
            <a:spLocks noGrp="1"/>
          </p:cNvSpPr>
          <p:nvPr>
            <p:ph type="body" idx="1"/>
          </p:nvPr>
        </p:nvSpPr>
        <p:spPr/>
        <p:txBody>
          <a:bodyPr/>
          <a:lstStyle/>
          <a:p>
            <a:r>
              <a:rPr lang="en-US" dirty="0"/>
              <a:t>Ludo</a:t>
            </a:r>
          </a:p>
        </p:txBody>
      </p:sp>
      <p:pic>
        <p:nvPicPr>
          <p:cNvPr id="10" name="Content Placeholder 9">
            <a:extLst>
              <a:ext uri="{FF2B5EF4-FFF2-40B4-BE49-F238E27FC236}">
                <a16:creationId xmlns:a16="http://schemas.microsoft.com/office/drawing/2014/main" id="{56B1914B-FE29-4479-BC68-07A0B49FFE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2364" y="3006725"/>
            <a:ext cx="4572000" cy="3290379"/>
          </a:xfrm>
        </p:spPr>
      </p:pic>
      <p:sp>
        <p:nvSpPr>
          <p:cNvPr id="5" name="Text Placeholder 4">
            <a:extLst>
              <a:ext uri="{FF2B5EF4-FFF2-40B4-BE49-F238E27FC236}">
                <a16:creationId xmlns:a16="http://schemas.microsoft.com/office/drawing/2014/main" id="{F30C6935-AFE6-4C63-A826-EC7D558233AE}"/>
              </a:ext>
            </a:extLst>
          </p:cNvPr>
          <p:cNvSpPr>
            <a:spLocks noGrp="1"/>
          </p:cNvSpPr>
          <p:nvPr>
            <p:ph type="body" sz="quarter" idx="3"/>
          </p:nvPr>
        </p:nvSpPr>
        <p:spPr/>
        <p:txBody>
          <a:bodyPr/>
          <a:lstStyle/>
          <a:p>
            <a:r>
              <a:rPr lang="en-US" dirty="0"/>
              <a:t>Ludo Game</a:t>
            </a:r>
          </a:p>
        </p:txBody>
      </p:sp>
      <p:pic>
        <p:nvPicPr>
          <p:cNvPr id="12" name="Content Placeholder 11">
            <a:extLst>
              <a:ext uri="{FF2B5EF4-FFF2-40B4-BE49-F238E27FC236}">
                <a16:creationId xmlns:a16="http://schemas.microsoft.com/office/drawing/2014/main" id="{C8FD04B4-4973-426F-973B-2303C266F17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72140" y="2894028"/>
            <a:ext cx="4483248" cy="3403076"/>
          </a:xfrm>
        </p:spPr>
      </p:pic>
    </p:spTree>
    <p:extLst>
      <p:ext uri="{BB962C8B-B14F-4D97-AF65-F5344CB8AC3E}">
        <p14:creationId xmlns:p14="http://schemas.microsoft.com/office/powerpoint/2010/main" val="347515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36689-6C2D-423B-8B48-E35EDB504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50" y="1545996"/>
            <a:ext cx="8757500" cy="4157220"/>
          </a:xfrm>
          <a:prstGeom prst="rect">
            <a:avLst/>
          </a:prstGeom>
        </p:spPr>
      </p:pic>
    </p:spTree>
    <p:extLst>
      <p:ext uri="{BB962C8B-B14F-4D97-AF65-F5344CB8AC3E}">
        <p14:creationId xmlns:p14="http://schemas.microsoft.com/office/powerpoint/2010/main" val="22404101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896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LUDO GAME</vt:lpstr>
      <vt:lpstr>PowerPoint Presentation</vt:lpstr>
      <vt:lpstr>PowerPoint Presentation</vt:lpstr>
      <vt:lpstr>PowerPoint Presentation</vt:lpstr>
      <vt:lpstr>PowerPoint Presentation</vt:lpstr>
      <vt:lpstr>LUDO GAME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LUDO GAME</dc:title>
  <dc:creator>pragati kumari</dc:creator>
  <cp:lastModifiedBy>pragati kumari</cp:lastModifiedBy>
  <cp:revision>7</cp:revision>
  <dcterms:created xsi:type="dcterms:W3CDTF">2022-09-16T16:14:02Z</dcterms:created>
  <dcterms:modified xsi:type="dcterms:W3CDTF">2022-10-12T08:36:43Z</dcterms:modified>
</cp:coreProperties>
</file>