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19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6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87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029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1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729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92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8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8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7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75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8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5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3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72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79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CD198D-9969-4957-B294-CEB8639CAD9D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9CCF6B-A363-4C08-AB83-C33CF843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60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pragatijain1187/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hyperlink" Target="https://community.powerbi.com/t5/user/viewprofilepage/user-id/81077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vibe.co.uk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s://twitter.com/pragati1187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powerbi.com/t5/user/viewprofilepage/user-id/81077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hyperlink" Target="https://datavibe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ragati1187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www.linkedin.com/in/pragatijain1187/" TargetMode="Externa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B1DD4E-5682-42CB-9E01-3F91F3330EEC}"/>
              </a:ext>
            </a:extLst>
          </p:cNvPr>
          <p:cNvGrpSpPr/>
          <p:nvPr/>
        </p:nvGrpSpPr>
        <p:grpSpPr>
          <a:xfrm>
            <a:off x="9708525" y="35512"/>
            <a:ext cx="2554499" cy="2194687"/>
            <a:chOff x="6888183" y="8878"/>
            <a:chExt cx="2554499" cy="21946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65EF31-EFD8-440B-A1DD-CEBB07402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108" y="8878"/>
              <a:ext cx="2348041" cy="13335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765C60-86A1-4B6A-9FD9-13C0EB17751F}"/>
                </a:ext>
              </a:extLst>
            </p:cNvPr>
            <p:cNvSpPr txBox="1"/>
            <p:nvPr/>
          </p:nvSpPr>
          <p:spPr>
            <a:xfrm>
              <a:off x="6888183" y="1280235"/>
              <a:ext cx="2554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strike="noStrik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phik Meetup"/>
                </a:rPr>
                <a:t>Baku Power BI &amp; Modern Excel User Meetup Group</a:t>
              </a:r>
              <a:endPara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phik Meetup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6958AE1-5742-4E91-8BEA-5C9FBBD3A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6568" y="1768534"/>
            <a:ext cx="6811957" cy="3178202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Conditional Formatting Tricks in Power BI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2AAA9-F557-40A8-9D5E-2C9825334838}"/>
              </a:ext>
            </a:extLst>
          </p:cNvPr>
          <p:cNvSpPr txBox="1"/>
          <p:nvPr/>
        </p:nvSpPr>
        <p:spPr>
          <a:xfrm>
            <a:off x="404" y="65970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930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13E748-59A2-4D67-9621-A30F74C7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5" y="116632"/>
            <a:ext cx="1837040" cy="1897469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334652C-2E97-40BF-A01F-EAC12594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6" y="2066390"/>
            <a:ext cx="1849820" cy="75515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05DBEC-C629-4804-88B5-12614938764A}"/>
              </a:ext>
            </a:extLst>
          </p:cNvPr>
          <p:cNvCxnSpPr/>
          <p:nvPr/>
        </p:nvCxnSpPr>
        <p:spPr>
          <a:xfrm>
            <a:off x="2275607" y="2233"/>
            <a:ext cx="0" cy="68535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3895608-25BB-4033-B5B9-8C54D860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225" y="44624"/>
            <a:ext cx="4401866" cy="865770"/>
          </a:xfrm>
        </p:spPr>
        <p:txBody>
          <a:bodyPr>
            <a:normAutofit/>
          </a:bodyPr>
          <a:lstStyle/>
          <a:p>
            <a:pPr algn="l"/>
            <a:r>
              <a:rPr lang="en-US" sz="3997" dirty="0"/>
              <a:t>Pragati Jain</a:t>
            </a:r>
            <a:endParaRPr lang="en-GB" sz="3997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5A2AC3-6EB8-4CC5-A367-DB3F8B7AA13D}"/>
              </a:ext>
            </a:extLst>
          </p:cNvPr>
          <p:cNvSpPr txBox="1">
            <a:spLocks/>
          </p:cNvSpPr>
          <p:nvPr/>
        </p:nvSpPr>
        <p:spPr>
          <a:xfrm>
            <a:off x="2647225" y="926291"/>
            <a:ext cx="8210001" cy="21699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550" indent="-285550"/>
            <a:r>
              <a:rPr lang="en-GB" sz="19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Data Platform MVP</a:t>
            </a:r>
          </a:p>
          <a:p>
            <a:pPr marL="285550" indent="-285550"/>
            <a:r>
              <a:rPr lang="en-GB" sz="19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Superuser at Microsoft Power BI Community</a:t>
            </a:r>
          </a:p>
          <a:p>
            <a:pPr marL="285550" indent="-285550"/>
            <a:r>
              <a:rPr lang="en-GB" sz="19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10+ years of industry experience</a:t>
            </a:r>
          </a:p>
          <a:p>
            <a:pPr marL="285550" indent="-285550"/>
            <a:r>
              <a:rPr lang="en-GB" sz="19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Senior Data Analyst at Trustpilot, London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11" name="Google Shape;208;p28">
            <a:extLst>
              <a:ext uri="{FF2B5EF4-FFF2-40B4-BE49-F238E27FC236}">
                <a16:creationId xmlns:a16="http://schemas.microsoft.com/office/drawing/2014/main" id="{CD321FC7-BB6E-4BB3-B713-653B887F6A6B}"/>
              </a:ext>
            </a:extLst>
          </p:cNvPr>
          <p:cNvSpPr txBox="1">
            <a:spLocks/>
          </p:cNvSpPr>
          <p:nvPr/>
        </p:nvSpPr>
        <p:spPr>
          <a:xfrm>
            <a:off x="2563639" y="2937368"/>
            <a:ext cx="5868120" cy="134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65" tIns="91365" rIns="91365" bIns="9136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endParaRPr lang="en-GB" sz="1799" dirty="0"/>
          </a:p>
          <a:p>
            <a:r>
              <a:rPr lang="en-GB" sz="279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Fact About Me</a:t>
            </a:r>
            <a:r>
              <a:rPr lang="en-GB" sz="199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en-GB" sz="239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a painter and proudly call myself ‘</a:t>
            </a:r>
            <a:r>
              <a:rPr lang="en-GB" sz="2398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TechieArtist</a:t>
            </a:r>
            <a:r>
              <a:rPr lang="en-GB" sz="239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pt-PT" sz="19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😊</a:t>
            </a:r>
            <a:endParaRPr lang="en-GB" sz="19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7302D6-9A4A-4F05-9D71-248340ED3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2" y="4378454"/>
            <a:ext cx="1270066" cy="1270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5111F9-D0A1-41EC-9830-DEB4BE4F1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3" y="3002719"/>
            <a:ext cx="1270065" cy="1270065"/>
          </a:xfrm>
          <a:prstGeom prst="rect">
            <a:avLst/>
          </a:prstGeom>
        </p:spPr>
      </p:pic>
      <p:pic>
        <p:nvPicPr>
          <p:cNvPr id="16" name="Picture 15">
            <a:hlinkClick r:id="rId6"/>
            <a:extLst>
              <a:ext uri="{FF2B5EF4-FFF2-40B4-BE49-F238E27FC236}">
                <a16:creationId xmlns:a16="http://schemas.microsoft.com/office/drawing/2014/main" id="{7DE6EDBB-5D91-43ED-826C-8DCE293ECD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658" y="4204396"/>
            <a:ext cx="521489" cy="579799"/>
          </a:xfrm>
          <a:prstGeom prst="rect">
            <a:avLst/>
          </a:prstGeom>
        </p:spPr>
      </p:pic>
      <p:pic>
        <p:nvPicPr>
          <p:cNvPr id="17" name="Picture 16">
            <a:hlinkClick r:id="rId8"/>
            <a:extLst>
              <a:ext uri="{FF2B5EF4-FFF2-40B4-BE49-F238E27FC236}">
                <a16:creationId xmlns:a16="http://schemas.microsoft.com/office/drawing/2014/main" id="{AD3935DB-6014-4639-BA04-EE8942B311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26" y="4238763"/>
            <a:ext cx="487873" cy="510867"/>
          </a:xfrm>
          <a:prstGeom prst="rect">
            <a:avLst/>
          </a:prstGeom>
        </p:spPr>
      </p:pic>
      <p:pic>
        <p:nvPicPr>
          <p:cNvPr id="18" name="Picture 17">
            <a:hlinkClick r:id="rId10"/>
            <a:extLst>
              <a:ext uri="{FF2B5EF4-FFF2-40B4-BE49-F238E27FC236}">
                <a16:creationId xmlns:a16="http://schemas.microsoft.com/office/drawing/2014/main" id="{681DE666-11D8-4B19-9941-8A5E9C70A47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43" y="4277624"/>
            <a:ext cx="447520" cy="447520"/>
          </a:xfrm>
          <a:prstGeom prst="rect">
            <a:avLst/>
          </a:prstGeom>
        </p:spPr>
      </p:pic>
      <p:pic>
        <p:nvPicPr>
          <p:cNvPr id="19" name="Picture 18">
            <a:hlinkClick r:id="rId12"/>
            <a:extLst>
              <a:ext uri="{FF2B5EF4-FFF2-40B4-BE49-F238E27FC236}">
                <a16:creationId xmlns:a16="http://schemas.microsoft.com/office/drawing/2014/main" id="{EF2360E8-DAA5-47C7-B3EA-36C35402E4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93" y="4191242"/>
            <a:ext cx="605910" cy="6059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0B5288-73C6-4F67-92F1-2809F6F1A2C0}"/>
              </a:ext>
            </a:extLst>
          </p:cNvPr>
          <p:cNvSpPr txBox="1"/>
          <p:nvPr/>
        </p:nvSpPr>
        <p:spPr>
          <a:xfrm>
            <a:off x="404" y="65970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9606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83E41DB-BBED-4C62-B54F-A044ED24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53752"/>
            <a:ext cx="11003771" cy="1143000"/>
          </a:xfrm>
        </p:spPr>
        <p:txBody>
          <a:bodyPr/>
          <a:lstStyle/>
          <a:p>
            <a:r>
              <a:rPr lang="en-US" dirty="0"/>
              <a:t>Agenda </a:t>
            </a:r>
            <a:r>
              <a:rPr lang="en-US" sz="2400" dirty="0"/>
              <a:t>(One Slide, All Demo Session)</a:t>
            </a: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87769-E651-4D26-94C2-6DAD23EA3FC4}"/>
              </a:ext>
            </a:extLst>
          </p:cNvPr>
          <p:cNvSpPr txBox="1">
            <a:spLocks/>
          </p:cNvSpPr>
          <p:nvPr/>
        </p:nvSpPr>
        <p:spPr>
          <a:xfrm>
            <a:off x="571089" y="980728"/>
            <a:ext cx="10345478" cy="45462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9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session we will be exploring few ways of applying conditional formatting to a report in Power BI at data level and visual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9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Level Conditional Formatting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7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formatting options: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5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colour formatting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5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Font colour formatting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5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bars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5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Icon formatting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7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measure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7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 icons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9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Level Conditional Formatting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7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titles on visuals based on slicer selections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799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background colour on visuals using a custom measure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05A8C-FE10-40FD-AEDA-1D347559A833}"/>
              </a:ext>
            </a:extLst>
          </p:cNvPr>
          <p:cNvSpPr txBox="1"/>
          <p:nvPr/>
        </p:nvSpPr>
        <p:spPr>
          <a:xfrm>
            <a:off x="404" y="65970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5124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5DC376-79AD-4B77-BD79-604E26D771A8}"/>
              </a:ext>
            </a:extLst>
          </p:cNvPr>
          <p:cNvSpPr txBox="1">
            <a:spLocks/>
          </p:cNvSpPr>
          <p:nvPr/>
        </p:nvSpPr>
        <p:spPr>
          <a:xfrm>
            <a:off x="2374084" y="1780742"/>
            <a:ext cx="7080309" cy="32694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and happy to answer any questions!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73F80-2A25-4BBB-B072-532C93BBEB82}"/>
              </a:ext>
            </a:extLst>
          </p:cNvPr>
          <p:cNvSpPr txBox="1"/>
          <p:nvPr/>
        </p:nvSpPr>
        <p:spPr>
          <a:xfrm>
            <a:off x="404" y="65970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D65D16D7-2B73-4A80-A3AB-A96EC8E7B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0" y="4755970"/>
            <a:ext cx="511200" cy="568359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8CDF2333-603E-407F-B9D6-3F662E368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96" y="4794572"/>
            <a:ext cx="488191" cy="511200"/>
          </a:xfrm>
          <a:prstGeom prst="rect">
            <a:avLst/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2A7259AF-28C0-4136-AA77-FB2CF8F78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74" y="4826266"/>
            <a:ext cx="447812" cy="447812"/>
          </a:xfrm>
          <a:prstGeom prst="rect">
            <a:avLst/>
          </a:prstGeom>
        </p:spPr>
      </p:pic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FB6EFEE3-4571-4924-9195-F0F47D2BA4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39" y="4718024"/>
            <a:ext cx="606305" cy="6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5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</TotalTime>
  <Words>152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Graphik Meetup</vt:lpstr>
      <vt:lpstr>Open Sans</vt:lpstr>
      <vt:lpstr>Segoe UI</vt:lpstr>
      <vt:lpstr>Squada One</vt:lpstr>
      <vt:lpstr>Wingdings</vt:lpstr>
      <vt:lpstr>Celestial</vt:lpstr>
      <vt:lpstr>Conditional Formatting Tricks in Power BI</vt:lpstr>
      <vt:lpstr>Pragati Jain</vt:lpstr>
      <vt:lpstr>Agenda (One Slide, All Demo Session)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Formatting Tricks in Power BI</dc:title>
  <dc:creator>Pragati Jain</dc:creator>
  <cp:lastModifiedBy>Pragati Jain</cp:lastModifiedBy>
  <cp:revision>1</cp:revision>
  <dcterms:created xsi:type="dcterms:W3CDTF">2021-09-14T16:48:10Z</dcterms:created>
  <dcterms:modified xsi:type="dcterms:W3CDTF">2021-09-14T16:57:59Z</dcterms:modified>
</cp:coreProperties>
</file>