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Kramer" initials="CK" lastIdx="1" clrIdx="0">
    <p:extLst>
      <p:ext uri="{19B8F6BF-5375-455C-9EA6-DF929625EA0E}">
        <p15:presenceInfo xmlns:p15="http://schemas.microsoft.com/office/powerpoint/2012/main" userId="Chris Kra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C344-36E0-498B-9B5F-A5AA09183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C97B-04DD-4DAC-9C97-A3AF0C90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609C-6938-4D45-9FB0-9A293D5E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819C-7D07-47CB-9FD2-46FC0CD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B90B-CE29-4B40-BFD3-FBC1B939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D56A3-81CA-4E6E-8DB4-E3050BD51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9DC9-AED8-49BF-A058-589B990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18EC-C7C0-45A5-9919-5065C40B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4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8EB5B-03B6-43E3-BD65-84FAA798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90D32-7B87-416B-A0E1-F5DA2E40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D493-9475-4ED2-ABB4-5D6E770B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AE55-C8F3-429D-ABBB-D095753C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7898-AC30-4128-A041-AFE6DB7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8FC8-5667-4A6B-8C8B-D9D9953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C99D-2055-4BE7-93CF-EB84DF8C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280C-2CF6-4584-B7F6-4B6A0E62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E0C1-3579-4DD3-83F8-1E72D9E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A704-DDD8-4A68-BF11-AF81BC46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0133-EEB1-4F09-B000-93990CCE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5AC4-F78A-42E8-A721-FD60511E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EE0-8DDB-444E-BFB6-BAC05060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2BF4-81E3-4411-B887-2704833C8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8948-D60D-45DD-A502-08460AE4D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AF19-AF05-4F24-B09E-BF1A12EB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CD55-BAB5-4682-B698-1D961BDB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0C86-A7BC-4F22-B948-1743F9F7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F0EA-6FC0-468F-B077-CE755275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71ABA-4D5F-4E7A-8536-80E9BEED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A586D-D175-46A2-B203-E1534AD6B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40D2A-06CE-4EA9-BA64-BD2C1F74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A3F42-4FD4-4ED3-B6D7-11BC686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00F3C-58DC-4CB3-808A-D0C3E715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632-20DE-412C-8A46-7D121D75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9E885-7F50-4B68-BFE9-6CAE324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3BDDC-E078-46C8-B740-DB30C56F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0DBF7-BC72-424F-B93B-BD8D2DFA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F41AD-192A-4208-B846-7A1E7520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E242-645F-4635-8BD1-14CDD47B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50EE-79B8-462D-9D47-757D0972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527D4-6A60-467D-8370-B4AAD289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B1BE-B18A-4B83-8636-E621C3B4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209F-322C-48E7-AA85-637F8B45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18E-3A3B-4FD6-86C6-8C4DE4A5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429C5-72CE-4DDF-A334-B07997A2D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4088F-B6CC-4799-83E4-22A71969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8604-75D5-418A-98A8-73E705C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6A11E-392B-42E2-938E-3E49A17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38E1-74B5-4C70-AE40-6CC47135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BC188-5B2F-4F7F-AA5F-1822A99C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8F44-78E8-40F5-B86B-DB17B21D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01FC-F1BB-4314-A0DE-462E4BDFA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28CB-1C71-4AB2-9A6C-781F2C4CB9BC}"/>
              </a:ext>
            </a:extLst>
          </p:cNvPr>
          <p:cNvSpPr txBox="1"/>
          <p:nvPr userDrawn="1"/>
        </p:nvSpPr>
        <p:spPr>
          <a:xfrm>
            <a:off x="-61878" y="6531530"/>
            <a:ext cx="4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</a:t>
            </a:r>
            <a:r>
              <a:rPr lang="en-US" dirty="0">
                <a:solidFill>
                  <a:srgbClr val="00B050"/>
                </a:solidFill>
              </a:rPr>
              <a:t>MN </a:t>
            </a:r>
            <a:r>
              <a:rPr lang="en-US" dirty="0">
                <a:solidFill>
                  <a:schemeClr val="tx1"/>
                </a:solidFill>
              </a:rPr>
              <a:t>– Data Saturday #13 – Oct 16, 2021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075DE3F-2725-4351-B788-7F3987DCD2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153" y="6377152"/>
            <a:ext cx="480847" cy="4808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441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powerbi.com/t5/user/viewprofilepage/user-id/81077" TargetMode="External"/><Relationship Id="rId13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hyperlink" Target="https://datavib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ragati1187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instagram.com/creationsbyprags" TargetMode="External"/><Relationship Id="rId4" Type="http://schemas.openxmlformats.org/officeDocument/2006/relationships/hyperlink" Target="https://www.linkedin.com/in/pragatijain1187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CCAC-B2B0-4B25-B5C1-A2154877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95" y="130472"/>
            <a:ext cx="11905281" cy="2387600"/>
          </a:xfrm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Advanced Tricks with Buttons/Bookmarks in Power BI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07EE9A-C1C9-4CAB-B370-8A5E661E47CA}"/>
              </a:ext>
            </a:extLst>
          </p:cNvPr>
          <p:cNvSpPr txBox="1">
            <a:spLocks/>
          </p:cNvSpPr>
          <p:nvPr/>
        </p:nvSpPr>
        <p:spPr>
          <a:xfrm>
            <a:off x="105905" y="5478597"/>
            <a:ext cx="7341031" cy="76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</a:rPr>
              <a:t>Pragati Jain</a:t>
            </a:r>
          </a:p>
        </p:txBody>
      </p:sp>
    </p:spTree>
    <p:extLst>
      <p:ext uri="{BB962C8B-B14F-4D97-AF65-F5344CB8AC3E}">
        <p14:creationId xmlns:p14="http://schemas.microsoft.com/office/powerpoint/2010/main" val="27287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76332D-7010-4B8F-B7AB-9B6B826553B4}"/>
              </a:ext>
            </a:extLst>
          </p:cNvPr>
          <p:cNvSpPr/>
          <p:nvPr/>
        </p:nvSpPr>
        <p:spPr>
          <a:xfrm>
            <a:off x="252248" y="1844567"/>
            <a:ext cx="11753193" cy="17669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61EFF-D0B4-4399-89EA-3C920BE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Thank You to our </a:t>
            </a:r>
            <a:r>
              <a:rPr lang="en-US" sz="6600" b="1" dirty="0">
                <a:solidFill>
                  <a:schemeClr val="accent1"/>
                </a:solidFill>
              </a:rPr>
              <a:t>Sponsors</a:t>
            </a:r>
            <a:r>
              <a:rPr lang="en-US" sz="6600" b="1" dirty="0"/>
              <a:t>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3655FD-0CD0-43F7-9599-0BA498FAE6CF}"/>
              </a:ext>
            </a:extLst>
          </p:cNvPr>
          <p:cNvSpPr txBox="1">
            <a:spLocks/>
          </p:cNvSpPr>
          <p:nvPr/>
        </p:nvSpPr>
        <p:spPr>
          <a:xfrm>
            <a:off x="338740" y="2515439"/>
            <a:ext cx="1337847" cy="609934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defRPr>
            </a:lvl1pPr>
          </a:lstStyle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US" b="1" dirty="0"/>
              <a:t>Gold: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0863A7-45E6-4986-85A0-B6AC053EE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67" y="2234183"/>
            <a:ext cx="3119628" cy="91661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B147837-46CB-4696-A194-08F46C4FA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7" y="2234183"/>
            <a:ext cx="5688296" cy="8911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E310D-3CC9-46DD-BED0-4FAC636A7EA6}"/>
              </a:ext>
            </a:extLst>
          </p:cNvPr>
          <p:cNvCxnSpPr>
            <a:cxnSpLocks/>
          </p:cNvCxnSpPr>
          <p:nvPr/>
        </p:nvCxnSpPr>
        <p:spPr>
          <a:xfrm>
            <a:off x="0" y="1552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20180-929C-4429-B5B6-A3D3AAA4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" y="127813"/>
            <a:ext cx="1863792" cy="19251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FB6FE37-749C-4826-9F99-9079D136D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2" y="2125113"/>
            <a:ext cx="1780580" cy="72689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AA61EB-9E22-48B6-8A9F-B70A0D89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769" y="0"/>
            <a:ext cx="4401866" cy="1350628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Pragati Jain</a:t>
            </a:r>
            <a:endParaRPr lang="en-GB" sz="4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BD64A-97EF-4837-93BB-4C222DD3BE02}"/>
              </a:ext>
            </a:extLst>
          </p:cNvPr>
          <p:cNvSpPr txBox="1">
            <a:spLocks/>
          </p:cNvSpPr>
          <p:nvPr/>
        </p:nvSpPr>
        <p:spPr>
          <a:xfrm>
            <a:off x="3540229" y="1275128"/>
            <a:ext cx="8326714" cy="2390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550" indent="-285550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Data Platform MVP</a:t>
            </a:r>
          </a:p>
          <a:p>
            <a:pPr marL="285550" indent="-285550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Superuser at Microsoft Power BI Community</a:t>
            </a:r>
          </a:p>
          <a:p>
            <a:pPr marL="285550" indent="-285550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10+ years of industry experience</a:t>
            </a:r>
          </a:p>
          <a:p>
            <a:pPr marL="285550" indent="-285550"/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Data Analyst at Trustpilot, London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0" name="Google Shape;208;p28">
            <a:extLst>
              <a:ext uri="{FF2B5EF4-FFF2-40B4-BE49-F238E27FC236}">
                <a16:creationId xmlns:a16="http://schemas.microsoft.com/office/drawing/2014/main" id="{ECB92EED-A464-449E-8BA4-FEB1691B7B0B}"/>
              </a:ext>
            </a:extLst>
          </p:cNvPr>
          <p:cNvSpPr txBox="1">
            <a:spLocks/>
          </p:cNvSpPr>
          <p:nvPr/>
        </p:nvSpPr>
        <p:spPr>
          <a:xfrm>
            <a:off x="4040528" y="3566952"/>
            <a:ext cx="4110944" cy="14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65" tIns="91365" rIns="91365" bIns="9136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799" dirty="0"/>
          </a:p>
          <a:p>
            <a:r>
              <a:rPr lang="en-GB" sz="27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199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3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398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3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19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19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4BE34E-B1C4-4C06-976D-7ED0BA76C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5" y="2924204"/>
            <a:ext cx="1546427" cy="1546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DC5FBA-5C45-4585-A06A-23F649757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5" y="4503321"/>
            <a:ext cx="1563523" cy="15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4291BE-53BF-4E3E-93BA-78E3BC07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800" dirty="0"/>
              <a:t>Agenda</a:t>
            </a:r>
            <a:r>
              <a:rPr lang="en-US" sz="4400" dirty="0"/>
              <a:t> (One Slide, All Demo)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D61131-0F07-41A2-849D-FE8530DB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52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agenda for today’s session covers different scenarios in Power BI using button/bookmarks and make report interaction better from user perspective.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use Button/Bookmark to achieve the following functionality in Power BI Desktop: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type of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modify the axis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drill-through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functionality 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drill-through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functionality using 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simple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Navigation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page-navigation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Slide-show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Visual tooltips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time permits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71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4FC393-8D10-45A3-A17E-B48726321305}"/>
              </a:ext>
            </a:extLst>
          </p:cNvPr>
          <p:cNvSpPr txBox="1">
            <a:spLocks/>
          </p:cNvSpPr>
          <p:nvPr/>
        </p:nvSpPr>
        <p:spPr>
          <a:xfrm>
            <a:off x="2570971" y="891508"/>
            <a:ext cx="5409502" cy="2262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F6EEA60-723D-418C-8F1B-4AB6DFE2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7" y="5271112"/>
            <a:ext cx="511200" cy="568359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3FC740A3-3DCB-4EDA-971B-C617B601FA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27" y="5281935"/>
            <a:ext cx="488191" cy="511200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7A6541C7-3945-4A13-8FB4-532E84052D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59" y="5322507"/>
            <a:ext cx="447812" cy="447812"/>
          </a:xfrm>
          <a:prstGeom prst="rect">
            <a:avLst/>
          </a:prstGeom>
        </p:spPr>
      </p:pic>
      <p:pic>
        <p:nvPicPr>
          <p:cNvPr id="8" name="Picture 7">
            <a:hlinkClick r:id="rId8"/>
            <a:extLst>
              <a:ext uri="{FF2B5EF4-FFF2-40B4-BE49-F238E27FC236}">
                <a16:creationId xmlns:a16="http://schemas.microsoft.com/office/drawing/2014/main" id="{08D7A6A7-A288-4476-9FA5-9549A1CF58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00" y="5252138"/>
            <a:ext cx="606305" cy="606305"/>
          </a:xfrm>
          <a:prstGeom prst="rect">
            <a:avLst/>
          </a:prstGeom>
        </p:spPr>
      </p:pic>
      <p:pic>
        <p:nvPicPr>
          <p:cNvPr id="9" name="Picture 8">
            <a:hlinkClick r:id="rId10"/>
            <a:extLst>
              <a:ext uri="{FF2B5EF4-FFF2-40B4-BE49-F238E27FC236}">
                <a16:creationId xmlns:a16="http://schemas.microsoft.com/office/drawing/2014/main" id="{BB3209D1-F486-4B29-B999-EA832F41FD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97" y="5349141"/>
            <a:ext cx="606305" cy="422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309ED-8D46-48CB-9FED-01476D837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89" y="3017362"/>
            <a:ext cx="1946247" cy="1946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D74DC-CAC3-4F70-9B3E-D89E0AB9CB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330" y="2269656"/>
            <a:ext cx="2963029" cy="29630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C5A4B6-4740-465C-8399-FF7C140B30F3}"/>
              </a:ext>
            </a:extLst>
          </p:cNvPr>
          <p:cNvSpPr txBox="1">
            <a:spLocks/>
          </p:cNvSpPr>
          <p:nvPr/>
        </p:nvSpPr>
        <p:spPr>
          <a:xfrm>
            <a:off x="8112074" y="1199538"/>
            <a:ext cx="3429540" cy="107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 Me for Feedback</a:t>
            </a:r>
          </a:p>
        </p:txBody>
      </p:sp>
    </p:spTree>
    <p:extLst>
      <p:ext uri="{BB962C8B-B14F-4D97-AF65-F5344CB8AC3E}">
        <p14:creationId xmlns:p14="http://schemas.microsoft.com/office/powerpoint/2010/main" val="36067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Squada One</vt:lpstr>
      <vt:lpstr>Wingdings</vt:lpstr>
      <vt:lpstr>Office Theme</vt:lpstr>
      <vt:lpstr>Advanced Tricks with Buttons/Bookmarks in Power BI</vt:lpstr>
      <vt:lpstr>Thank You to our Sponsors!</vt:lpstr>
      <vt:lpstr>Pragati Jain</vt:lpstr>
      <vt:lpstr>Agenda (One Slide, All Demo)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Session Title &gt;</dc:title>
  <dc:creator>Chris Kramer</dc:creator>
  <cp:lastModifiedBy>Pragati Jain</cp:lastModifiedBy>
  <cp:revision>8</cp:revision>
  <dcterms:created xsi:type="dcterms:W3CDTF">2021-10-09T00:25:06Z</dcterms:created>
  <dcterms:modified xsi:type="dcterms:W3CDTF">2021-10-15T21:37:29Z</dcterms:modified>
</cp:coreProperties>
</file>