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6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9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8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22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6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3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A0AFB-82CD-49C5-8BAC-2C5B4177785F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2467D33-48BC-4B8B-BBF3-546C1337D6F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82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pragatijain1187/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hyperlink" Target="https://community.powerbi.com/t5/user/viewprofilepage/user-id/81077" TargetMode="External"/><Relationship Id="rId2" Type="http://schemas.openxmlformats.org/officeDocument/2006/relationships/image" Target="../media/image3.jp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ibe.co.uk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jpg"/><Relationship Id="rId10" Type="http://schemas.openxmlformats.org/officeDocument/2006/relationships/hyperlink" Target="https://twitter.com/pragati118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hyperlink" Target="https://www.youtube.com/channel/UCcnNh0Z0ScmS2MoF9z6I68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E27A-3091-4A11-B7B8-E3A21BD5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4125302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Formatting Tricks with Power BI</a:t>
            </a:r>
            <a:br>
              <a:rPr lang="en-CA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01712-CA1C-44BA-BC58-C4E8BFB3E1C7}"/>
              </a:ext>
            </a:extLst>
          </p:cNvPr>
          <p:cNvSpPr txBox="1"/>
          <p:nvPr/>
        </p:nvSpPr>
        <p:spPr>
          <a:xfrm>
            <a:off x="-76200" y="6505226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@datavibe</a:t>
            </a:r>
          </a:p>
        </p:txBody>
      </p:sp>
    </p:spTree>
    <p:extLst>
      <p:ext uri="{BB962C8B-B14F-4D97-AF65-F5344CB8AC3E}">
        <p14:creationId xmlns:p14="http://schemas.microsoft.com/office/powerpoint/2010/main" val="22961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52222-7BDA-4356-B32D-8FA578EB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66" y="966488"/>
            <a:ext cx="2171287" cy="631506"/>
          </a:xfrm>
        </p:spPr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5C89A7B0-D63E-422F-9453-7531F104A9C7}"/>
              </a:ext>
            </a:extLst>
          </p:cNvPr>
          <p:cNvSpPr txBox="1">
            <a:spLocks/>
          </p:cNvSpPr>
          <p:nvPr/>
        </p:nvSpPr>
        <p:spPr>
          <a:xfrm>
            <a:off x="1116415" y="3810760"/>
            <a:ext cx="1837592" cy="457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noProof="1"/>
              <a:t>Pragati Jain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680B14B-658A-42E1-BA07-81FC79F6E83C}"/>
              </a:ext>
            </a:extLst>
          </p:cNvPr>
          <p:cNvSpPr txBox="1">
            <a:spLocks/>
          </p:cNvSpPr>
          <p:nvPr/>
        </p:nvSpPr>
        <p:spPr>
          <a:xfrm>
            <a:off x="976283" y="4100346"/>
            <a:ext cx="2117852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ZA" sz="1600" noProof="1"/>
              <a:t>Senior Consultant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76224-B9CF-49F0-B13A-E32AD76D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8" y="1625904"/>
            <a:ext cx="2171287" cy="2242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D55C073-22F3-446F-8739-EF9C94BCA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14" y="4487514"/>
            <a:ext cx="1419590" cy="57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90C16-D7B7-4FA1-B6AA-040F63CDC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26" y="2497415"/>
            <a:ext cx="1569044" cy="156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2FA043-60D4-4130-AB74-DDB3DAC07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26" y="873351"/>
            <a:ext cx="1569044" cy="1569044"/>
          </a:xfrm>
          <a:prstGeom prst="rect">
            <a:avLst/>
          </a:prstGeom>
        </p:spPr>
      </p:pic>
      <p:pic>
        <p:nvPicPr>
          <p:cNvPr id="12" name="Picture 11">
            <a:hlinkClick r:id="rId6"/>
            <a:extLst>
              <a:ext uri="{FF2B5EF4-FFF2-40B4-BE49-F238E27FC236}">
                <a16:creationId xmlns:a16="http://schemas.microsoft.com/office/drawing/2014/main" id="{6145A6A2-99CD-4F40-B548-A9B005B94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75" y="5620438"/>
            <a:ext cx="511200" cy="568359"/>
          </a:xfrm>
          <a:prstGeom prst="rect">
            <a:avLst/>
          </a:prstGeom>
        </p:spPr>
      </p:pic>
      <p:pic>
        <p:nvPicPr>
          <p:cNvPr id="13" name="Picture 12">
            <a:hlinkClick r:id="rId8"/>
            <a:extLst>
              <a:ext uri="{FF2B5EF4-FFF2-40B4-BE49-F238E27FC236}">
                <a16:creationId xmlns:a16="http://schemas.microsoft.com/office/drawing/2014/main" id="{59B99779-70D3-40E7-9756-8FB19A1E2E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97" y="5633376"/>
            <a:ext cx="488191" cy="511200"/>
          </a:xfrm>
          <a:prstGeom prst="rect">
            <a:avLst/>
          </a:prstGeom>
        </p:spPr>
      </p:pic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174A7320-82FF-427C-B7C9-28F59CFF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4" y="5672633"/>
            <a:ext cx="447812" cy="447812"/>
          </a:xfrm>
          <a:prstGeom prst="rect">
            <a:avLst/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72799926-091D-4CBF-ABF9-81DB3702C3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47" y="5601466"/>
            <a:ext cx="606305" cy="606305"/>
          </a:xfrm>
          <a:prstGeom prst="rect">
            <a:avLst/>
          </a:prstGeom>
        </p:spPr>
      </p:pic>
      <p:pic>
        <p:nvPicPr>
          <p:cNvPr id="16" name="Picture 15">
            <a:hlinkClick r:id="rId14"/>
            <a:extLst>
              <a:ext uri="{FF2B5EF4-FFF2-40B4-BE49-F238E27FC236}">
                <a16:creationId xmlns:a16="http://schemas.microsoft.com/office/drawing/2014/main" id="{1E1EA075-2F81-48E4-83C0-0E940ECA42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29" y="5847737"/>
            <a:ext cx="581305" cy="266944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31BCD99-2C67-433B-83C4-A7B3814C2174}"/>
              </a:ext>
            </a:extLst>
          </p:cNvPr>
          <p:cNvSpPr txBox="1">
            <a:spLocks/>
          </p:cNvSpPr>
          <p:nvPr/>
        </p:nvSpPr>
        <p:spPr>
          <a:xfrm>
            <a:off x="3505200" y="455334"/>
            <a:ext cx="5977465" cy="19870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Microsoft Data Platform MVP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Superuser at Microsoft Power BI Community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10+ years of industry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Senior Consultant at Avanade, London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Organiser at DataWeekender conference</a:t>
            </a:r>
            <a:endParaRPr lang="en-GB" sz="1600" dirty="0"/>
          </a:p>
          <a:p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B8DEA5C-4A66-43EF-ADBE-A6880093503F}"/>
              </a:ext>
            </a:extLst>
          </p:cNvPr>
          <p:cNvSpPr txBox="1">
            <a:spLocks/>
          </p:cNvSpPr>
          <p:nvPr/>
        </p:nvSpPr>
        <p:spPr>
          <a:xfrm>
            <a:off x="4089705" y="2823714"/>
            <a:ext cx="4012590" cy="12977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chemeClr val="accent1"/>
                </a:solidFill>
              </a:rPr>
              <a:t>Fun Fact About Me: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a ‘TechieArtist’</a:t>
            </a:r>
            <a:r>
              <a:rPr lang="en-GB" sz="2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1600" dirty="0"/>
          </a:p>
          <a:p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23A7A3-E90E-4E05-B8A0-B0944FBEA29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2665" y="4121479"/>
            <a:ext cx="1876366" cy="13124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F5A072-C8D3-47EB-896A-7489DC56C2E6}"/>
              </a:ext>
            </a:extLst>
          </p:cNvPr>
          <p:cNvSpPr txBox="1"/>
          <p:nvPr/>
        </p:nvSpPr>
        <p:spPr>
          <a:xfrm>
            <a:off x="-76200" y="6505226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@datavibe</a:t>
            </a:r>
          </a:p>
        </p:txBody>
      </p:sp>
    </p:spTree>
    <p:extLst>
      <p:ext uri="{BB962C8B-B14F-4D97-AF65-F5344CB8AC3E}">
        <p14:creationId xmlns:p14="http://schemas.microsoft.com/office/powerpoint/2010/main" val="29038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A941-E91A-4299-A5E3-6AECF3AF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48"/>
            <a:ext cx="9291215" cy="1049235"/>
          </a:xfrm>
        </p:spPr>
        <p:txBody>
          <a:bodyPr/>
          <a:lstStyle/>
          <a:p>
            <a:r>
              <a:rPr lang="en-GB" dirty="0"/>
              <a:t>Agenda </a:t>
            </a:r>
            <a:r>
              <a:rPr lang="en-GB" sz="1800" cap="none" dirty="0"/>
              <a:t>(one slide all demo)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0C1E-E3BF-46C1-8581-17D7B94B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38851"/>
            <a:ext cx="9291215" cy="52402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100" dirty="0"/>
              <a:t>Data Level Conditional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Default formatting options: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100" dirty="0"/>
              <a:t>Background colour formatting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100" dirty="0"/>
              <a:t>Font colour formatting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100" dirty="0"/>
              <a:t>Data bars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100" dirty="0"/>
              <a:t>Icon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Custom measure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Custom icons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100" dirty="0"/>
              <a:t>Visual Level Conditional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Conditional titles on visuals based on slicer selections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Conditional colour to Data Bars on visual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Conditional colours on a Map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100" dirty="0"/>
              <a:t>Heatmap look on a matrix visual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71480-0FF2-44D9-AFDC-D0BD4E7DC9D8}"/>
              </a:ext>
            </a:extLst>
          </p:cNvPr>
          <p:cNvSpPr txBox="1"/>
          <p:nvPr/>
        </p:nvSpPr>
        <p:spPr>
          <a:xfrm>
            <a:off x="-76200" y="6505226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@datavibe</a:t>
            </a:r>
          </a:p>
        </p:txBody>
      </p:sp>
    </p:spTree>
    <p:extLst>
      <p:ext uri="{BB962C8B-B14F-4D97-AF65-F5344CB8AC3E}">
        <p14:creationId xmlns:p14="http://schemas.microsoft.com/office/powerpoint/2010/main" val="413896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09D33B-CD62-42D0-B354-0EACA829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160" y="195159"/>
            <a:ext cx="6400800" cy="1929342"/>
          </a:xfrm>
        </p:spPr>
        <p:txBody>
          <a:bodyPr>
            <a:normAutofit/>
          </a:bodyPr>
          <a:lstStyle/>
          <a:p>
            <a:r>
              <a:rPr lang="en-US" sz="3600" cap="none" dirty="0"/>
              <a:t>Thank You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982751-3A68-497A-BE0F-701D3A53E368}"/>
              </a:ext>
            </a:extLst>
          </p:cNvPr>
          <p:cNvSpPr txBox="1">
            <a:spLocks/>
          </p:cNvSpPr>
          <p:nvPr/>
        </p:nvSpPr>
        <p:spPr>
          <a:xfrm>
            <a:off x="3376754" y="1461562"/>
            <a:ext cx="3757615" cy="1325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to answer any questions!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FCD9-4197-40B3-A2EB-C2C22DE989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37" y="2861762"/>
            <a:ext cx="1946247" cy="1946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2A567-4B7E-4E6A-9666-F8B384114A63}"/>
              </a:ext>
            </a:extLst>
          </p:cNvPr>
          <p:cNvSpPr txBox="1"/>
          <p:nvPr/>
        </p:nvSpPr>
        <p:spPr>
          <a:xfrm>
            <a:off x="-76200" y="6505226"/>
            <a:ext cx="15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@datavibe</a:t>
            </a:r>
          </a:p>
        </p:txBody>
      </p:sp>
    </p:spTree>
    <p:extLst>
      <p:ext uri="{BB962C8B-B14F-4D97-AF65-F5344CB8AC3E}">
        <p14:creationId xmlns:p14="http://schemas.microsoft.com/office/powerpoint/2010/main" val="3307090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</TotalTime>
  <Words>131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Rockwell</vt:lpstr>
      <vt:lpstr>Wingdings</vt:lpstr>
      <vt:lpstr>Gallery</vt:lpstr>
      <vt:lpstr>Conditional Formatting Tricks with Power BI </vt:lpstr>
      <vt:lpstr>Speaker</vt:lpstr>
      <vt:lpstr>Agenda (one slide all demo)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Formatting Tricks with Power BI </dc:title>
  <dc:creator>Pragati Jain</dc:creator>
  <cp:lastModifiedBy>Pragati Jain</cp:lastModifiedBy>
  <cp:revision>5</cp:revision>
  <dcterms:created xsi:type="dcterms:W3CDTF">2022-02-22T12:31:06Z</dcterms:created>
  <dcterms:modified xsi:type="dcterms:W3CDTF">2022-02-22T12:45:05Z</dcterms:modified>
</cp:coreProperties>
</file>