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6"/>
  </p:notesMasterIdLst>
  <p:sldIdLst>
    <p:sldId id="256" r:id="rId2"/>
    <p:sldId id="257" r:id="rId3"/>
    <p:sldId id="258" r:id="rId4"/>
    <p:sldId id="27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gati Jain" initials="PJ" lastIdx="1" clrIdx="0">
    <p:extLst>
      <p:ext uri="{19B8F6BF-5375-455C-9EA6-DF929625EA0E}">
        <p15:presenceInfo xmlns:p15="http://schemas.microsoft.com/office/powerpoint/2012/main" userId="6bccbdc32dbda9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7B0F"/>
    <a:srgbClr val="B29F16"/>
    <a:srgbClr val="1C9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4262" autoAdjust="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9716D-F4E4-4160-A21D-0D85FC271D3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74F6D-3650-453D-8D62-53B105844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4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84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4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6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39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3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83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24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32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8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343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2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2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9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1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1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4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35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4582-8948-44BF-A4AF-B2668B8EE2B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19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eetup.com/de-DE/Microsoft-Cloud-Office-365-Rhein-Mai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youtube.com/channel/UCcnNh0Z0ScmS2MoF9z6I68w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twitter.com/pragati1187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community.powerbi.com/t5/user/viewprofilepage/user-id/81077" TargetMode="External"/><Relationship Id="rId5" Type="http://schemas.openxmlformats.org/officeDocument/2006/relationships/hyperlink" Target="https://www.linkedin.com/in/pragatijain1187/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datavibe.co.uk/" TargetMode="External"/><Relationship Id="rId1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hyperlink" Target="https://datavibe.co.uk/" TargetMode="External"/><Relationship Id="rId7" Type="http://schemas.openxmlformats.org/officeDocument/2006/relationships/hyperlink" Target="https://twitter.com/pragati1187" TargetMode="Externa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youtube.com/channel/UCcnNh0Z0ScmS2MoF9z6I68w" TargetMode="External"/><Relationship Id="rId5" Type="http://schemas.openxmlformats.org/officeDocument/2006/relationships/hyperlink" Target="https://www.linkedin.com/in/pragatijain1187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s://community.powerbi.com/t5/user/viewprofilepage/user-id/810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2F11-EB6B-4550-ACC0-7D0815E29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1" y="999066"/>
            <a:ext cx="9228666" cy="3401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Advanced tricks with buttons/bookmarks in power bi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54F1E-F900-46BC-9E8E-BD62FDE664F1}"/>
              </a:ext>
            </a:extLst>
          </p:cNvPr>
          <p:cNvSpPr txBox="1"/>
          <p:nvPr/>
        </p:nvSpPr>
        <p:spPr>
          <a:xfrm>
            <a:off x="117850" y="65970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A9756-03AA-4CB2-AB1B-D33AD09B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509" y="0"/>
            <a:ext cx="1346491" cy="767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16B23-E333-474F-B19F-5F9470B5686D}"/>
              </a:ext>
            </a:extLst>
          </p:cNvPr>
          <p:cNvSpPr txBox="1"/>
          <p:nvPr/>
        </p:nvSpPr>
        <p:spPr>
          <a:xfrm>
            <a:off x="10845509" y="744702"/>
            <a:ext cx="13464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i="0" u="none" strike="noStrike" dirty="0">
                <a:solidFill>
                  <a:srgbClr val="212121"/>
                </a:solidFill>
                <a:effectLst/>
                <a:latin typeface="Graphik Meetup"/>
                <a:hlinkClick r:id="rId4"/>
              </a:rPr>
              <a:t>Microsoft Cloud &amp; Office 365 Rhein Main</a:t>
            </a:r>
            <a:endParaRPr lang="en-GB" sz="1100" b="1" i="0" dirty="0">
              <a:solidFill>
                <a:srgbClr val="212121"/>
              </a:solidFill>
              <a:effectLst/>
              <a:latin typeface="Graphik Meetup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43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AE804-FD98-4881-AF31-39174992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599" y="98659"/>
            <a:ext cx="1838237" cy="1898705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Google Shape;208;p28">
            <a:extLst>
              <a:ext uri="{FF2B5EF4-FFF2-40B4-BE49-F238E27FC236}">
                <a16:creationId xmlns:a16="http://schemas.microsoft.com/office/drawing/2014/main" id="{6258CA4A-2BE4-444A-B394-90D8A3FA9918}"/>
              </a:ext>
            </a:extLst>
          </p:cNvPr>
          <p:cNvSpPr txBox="1">
            <a:spLocks/>
          </p:cNvSpPr>
          <p:nvPr/>
        </p:nvSpPr>
        <p:spPr>
          <a:xfrm>
            <a:off x="3831060" y="576434"/>
            <a:ext cx="3293899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Pragati Jain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E9383-23C1-4CAD-9513-D7523B5FF40D}"/>
              </a:ext>
            </a:extLst>
          </p:cNvPr>
          <p:cNvSpPr txBox="1"/>
          <p:nvPr/>
        </p:nvSpPr>
        <p:spPr>
          <a:xfrm>
            <a:off x="2038934" y="1233169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Microsoft Data Platform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Superuser at Microsoft Power BI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10+ years of industry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Senior Consultant at Avanade, London</a:t>
            </a:r>
          </a:p>
        </p:txBody>
      </p:sp>
      <p:sp>
        <p:nvSpPr>
          <p:cNvPr id="14" name="Google Shape;208;p28">
            <a:extLst>
              <a:ext uri="{FF2B5EF4-FFF2-40B4-BE49-F238E27FC236}">
                <a16:creationId xmlns:a16="http://schemas.microsoft.com/office/drawing/2014/main" id="{143C4B0D-F243-4051-A6B3-CBC6EF310C44}"/>
              </a:ext>
            </a:extLst>
          </p:cNvPr>
          <p:cNvSpPr txBox="1">
            <a:spLocks/>
          </p:cNvSpPr>
          <p:nvPr/>
        </p:nvSpPr>
        <p:spPr>
          <a:xfrm>
            <a:off x="2542039" y="3118004"/>
            <a:ext cx="5871943" cy="134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endParaRPr lang="en-GB" sz="1800" dirty="0"/>
          </a:p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Fact About Me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a painter and proudly call myself ‘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TechieArtist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😊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CCA99-2455-44BE-8AF6-CDB5890E6AB7}"/>
              </a:ext>
            </a:extLst>
          </p:cNvPr>
          <p:cNvCxnSpPr/>
          <p:nvPr/>
        </p:nvCxnSpPr>
        <p:spPr>
          <a:xfrm>
            <a:off x="9927126" y="-2096"/>
            <a:ext cx="0" cy="685800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B50CD1-BCAD-4549-8C90-EA24C536A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66" y="2039310"/>
            <a:ext cx="1850904" cy="756723"/>
          </a:xfr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4EDB0D7E-83EE-48B3-92C9-A13451DF5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52" y="4470382"/>
            <a:ext cx="488191" cy="511200"/>
          </a:xfrm>
          <a:prstGeom prst="rect">
            <a:avLst/>
          </a:prstGeom>
        </p:spPr>
      </p:pic>
      <p:pic>
        <p:nvPicPr>
          <p:cNvPr id="23" name="Picture 22">
            <a:hlinkClick r:id="rId7"/>
            <a:extLst>
              <a:ext uri="{FF2B5EF4-FFF2-40B4-BE49-F238E27FC236}">
                <a16:creationId xmlns:a16="http://schemas.microsoft.com/office/drawing/2014/main" id="{E3A3BBA5-B5C0-44FD-8441-71CDDCBAE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410" y="4492275"/>
            <a:ext cx="447812" cy="447812"/>
          </a:xfrm>
          <a:prstGeom prst="rect">
            <a:avLst/>
          </a:prstGeom>
        </p:spPr>
      </p:pic>
      <p:pic>
        <p:nvPicPr>
          <p:cNvPr id="25" name="Picture 24">
            <a:hlinkClick r:id="rId9"/>
            <a:extLst>
              <a:ext uri="{FF2B5EF4-FFF2-40B4-BE49-F238E27FC236}">
                <a16:creationId xmlns:a16="http://schemas.microsoft.com/office/drawing/2014/main" id="{6B89F035-219B-47FB-90D3-B32ED06FA7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67" y="4434963"/>
            <a:ext cx="511200" cy="568359"/>
          </a:xfrm>
          <a:prstGeom prst="rect">
            <a:avLst/>
          </a:prstGeom>
        </p:spPr>
      </p:pic>
      <p:pic>
        <p:nvPicPr>
          <p:cNvPr id="27" name="Picture 26">
            <a:hlinkClick r:id="rId11"/>
            <a:extLst>
              <a:ext uri="{FF2B5EF4-FFF2-40B4-BE49-F238E27FC236}">
                <a16:creationId xmlns:a16="http://schemas.microsoft.com/office/drawing/2014/main" id="{BB4593E3-FA7C-48D6-813A-E9DF79D992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07" y="4409409"/>
            <a:ext cx="606305" cy="606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9F3096-4B0D-4191-AB02-5D40FE3C5AD6}"/>
              </a:ext>
            </a:extLst>
          </p:cNvPr>
          <p:cNvSpPr txBox="1"/>
          <p:nvPr/>
        </p:nvSpPr>
        <p:spPr>
          <a:xfrm>
            <a:off x="121514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16" name="Picture 15">
            <a:hlinkClick r:id="rId13"/>
            <a:extLst>
              <a:ext uri="{FF2B5EF4-FFF2-40B4-BE49-F238E27FC236}">
                <a16:creationId xmlns:a16="http://schemas.microsoft.com/office/drawing/2014/main" id="{23813A2F-4AAC-4D78-9F0F-3CF163B240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66" y="4528131"/>
            <a:ext cx="581305" cy="266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5A9C4A-1F4F-453F-9EE0-13F268F99E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31" y="4528129"/>
            <a:ext cx="1560482" cy="1560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F5EBA-3753-4BC2-A28B-17A816A722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32" y="2910355"/>
            <a:ext cx="1560484" cy="15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3FF3E-26D4-4F9D-B04A-F610A03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380564"/>
            <a:ext cx="10483326" cy="52075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agenda for today’s session covers different scenarios in Power BI using button/bookmarks and make report interaction better from user perspective.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use Button/Bookmark to achieve the following functionality in Power BI Desktop: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Toggle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type of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Dynamically modify the axis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drill-through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functionality using buttons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drill-through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functionality using buttons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simple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Navigation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new Page Navigator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page-navigation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user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Bookmarks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Slide-show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Bookmarks new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Visual tooltips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time permits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BE007-0F7A-4098-8B7B-5B4EA51F686B}"/>
              </a:ext>
            </a:extLst>
          </p:cNvPr>
          <p:cNvSpPr txBox="1"/>
          <p:nvPr/>
        </p:nvSpPr>
        <p:spPr>
          <a:xfrm>
            <a:off x="121513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8" name="Google Shape;208;p28">
            <a:extLst>
              <a:ext uri="{FF2B5EF4-FFF2-40B4-BE49-F238E27FC236}">
                <a16:creationId xmlns:a16="http://schemas.microsoft.com/office/drawing/2014/main" id="{6C8A0053-1E12-4B9E-9A4B-B34921C00698}"/>
              </a:ext>
            </a:extLst>
          </p:cNvPr>
          <p:cNvSpPr txBox="1">
            <a:spLocks/>
          </p:cNvSpPr>
          <p:nvPr/>
        </p:nvSpPr>
        <p:spPr>
          <a:xfrm>
            <a:off x="3621741" y="621352"/>
            <a:ext cx="6677836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Agenda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(one slide all demo)</a:t>
            </a:r>
          </a:p>
        </p:txBody>
      </p:sp>
    </p:spTree>
    <p:extLst>
      <p:ext uri="{BB962C8B-B14F-4D97-AF65-F5344CB8AC3E}">
        <p14:creationId xmlns:p14="http://schemas.microsoft.com/office/powerpoint/2010/main" val="5839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2783AB9-331F-4736-86A8-46FEB0AE661E}"/>
              </a:ext>
            </a:extLst>
          </p:cNvPr>
          <p:cNvSpPr txBox="1">
            <a:spLocks/>
          </p:cNvSpPr>
          <p:nvPr/>
        </p:nvSpPr>
        <p:spPr>
          <a:xfrm>
            <a:off x="2498102" y="1780742"/>
            <a:ext cx="5409502" cy="459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and Happy to answer any questions!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05037-8F0D-42BF-8327-451ADA713D38}"/>
              </a:ext>
            </a:extLst>
          </p:cNvPr>
          <p:cNvSpPr txBox="1"/>
          <p:nvPr/>
        </p:nvSpPr>
        <p:spPr>
          <a:xfrm>
            <a:off x="103762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BF5E8A01-FD0F-4256-A139-A7C7DFE3F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35" y="6135179"/>
            <a:ext cx="511200" cy="568359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1BDD41A4-EAAC-4916-B165-BEFF36932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17" y="6146002"/>
            <a:ext cx="488191" cy="511200"/>
          </a:xfrm>
          <a:prstGeom prst="rect">
            <a:avLst/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99A6CD8A-1757-4C6B-8F3C-9C24CCF480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16" y="6186574"/>
            <a:ext cx="447812" cy="447812"/>
          </a:xfrm>
          <a:prstGeom prst="rect">
            <a:avLst/>
          </a:prstGeom>
        </p:spPr>
      </p:pic>
      <p:pic>
        <p:nvPicPr>
          <p:cNvPr id="11" name="Picture 10">
            <a:hlinkClick r:id="rId9"/>
            <a:extLst>
              <a:ext uri="{FF2B5EF4-FFF2-40B4-BE49-F238E27FC236}">
                <a16:creationId xmlns:a16="http://schemas.microsoft.com/office/drawing/2014/main" id="{21752BD2-587C-4E30-BEBE-8C558B0064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57" y="6116205"/>
            <a:ext cx="606305" cy="606305"/>
          </a:xfrm>
          <a:prstGeom prst="rect">
            <a:avLst/>
          </a:prstGeom>
        </p:spPr>
      </p:pic>
      <p:pic>
        <p:nvPicPr>
          <p:cNvPr id="10" name="Picture 9">
            <a:hlinkClick r:id="rId11"/>
            <a:extLst>
              <a:ext uri="{FF2B5EF4-FFF2-40B4-BE49-F238E27FC236}">
                <a16:creationId xmlns:a16="http://schemas.microsoft.com/office/drawing/2014/main" id="{DC5F16AF-7329-46A4-9A5C-818480EFC4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03" y="6213469"/>
            <a:ext cx="581305" cy="266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A7B020-1C91-4B42-ABE9-A3C0E5EAC0F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89" y="3478016"/>
            <a:ext cx="1946247" cy="19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81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2191</TotalTime>
  <Words>175</Words>
  <Application>Microsoft Office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Century Gothic</vt:lpstr>
      <vt:lpstr>Graphik Meetup</vt:lpstr>
      <vt:lpstr>Open Sans</vt:lpstr>
      <vt:lpstr>Squada One</vt:lpstr>
      <vt:lpstr>Wingdings</vt:lpstr>
      <vt:lpstr>Vapor Trail</vt:lpstr>
      <vt:lpstr>Advanced tricks with buttons/bookmarks in power bi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Jain</dc:creator>
  <cp:lastModifiedBy>Pragati Jain</cp:lastModifiedBy>
  <cp:revision>113</cp:revision>
  <dcterms:created xsi:type="dcterms:W3CDTF">2021-06-28T17:34:06Z</dcterms:created>
  <dcterms:modified xsi:type="dcterms:W3CDTF">2022-02-08T13:04:53Z</dcterms:modified>
  <cp:contentStatus/>
</cp:coreProperties>
</file>