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  <p:sldMasterId id="2147483787" r:id="rId2"/>
  </p:sld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0" r:id="rId11"/>
    <p:sldId id="265" r:id="rId12"/>
    <p:sldId id="266" r:id="rId13"/>
    <p:sldId id="269" r:id="rId14"/>
    <p:sldId id="270" r:id="rId15"/>
    <p:sldId id="267" r:id="rId16"/>
    <p:sldId id="268" r:id="rId17"/>
    <p:sldId id="271" r:id="rId18"/>
    <p:sldId id="272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5487A9-8D35-4D81-94FC-CFE9DAA9561E}" type="doc">
      <dgm:prSet loTypeId="urn:microsoft.com/office/officeart/2005/8/layout/hierarchy4" loCatId="list" qsTypeId="urn:microsoft.com/office/officeart/2005/8/quickstyle/3d3" qsCatId="3D" csTypeId="urn:microsoft.com/office/officeart/2005/8/colors/accent3_2" csCatId="accent3" phldr="1"/>
      <dgm:spPr/>
      <dgm:t>
        <a:bodyPr/>
        <a:lstStyle/>
        <a:p>
          <a:endParaRPr lang="en-IN"/>
        </a:p>
      </dgm:t>
    </dgm:pt>
    <dgm:pt modelId="{F12DD2C0-1DFF-41DB-B161-A0DA7685E1FD}">
      <dgm:prSet phldrT="[Text]"/>
      <dgm:spPr/>
      <dgm:t>
        <a:bodyPr/>
        <a:lstStyle/>
        <a:p>
          <a:r>
            <a:rPr lang="en-US" dirty="0"/>
            <a:t>Predicts customer churn using behavioral and demographic data</a:t>
          </a:r>
          <a:endParaRPr lang="en-IN" dirty="0"/>
        </a:p>
      </dgm:t>
    </dgm:pt>
    <dgm:pt modelId="{0234B20A-4222-4383-8FB4-2D173686FB11}" type="parTrans" cxnId="{AC988F49-501B-4DCD-BE32-C4D8E2B6E4E4}">
      <dgm:prSet/>
      <dgm:spPr/>
      <dgm:t>
        <a:bodyPr/>
        <a:lstStyle/>
        <a:p>
          <a:endParaRPr lang="en-IN"/>
        </a:p>
      </dgm:t>
    </dgm:pt>
    <dgm:pt modelId="{42CAF892-AD40-459E-9039-3BB41B8DDEB7}" type="sibTrans" cxnId="{AC988F49-501B-4DCD-BE32-C4D8E2B6E4E4}">
      <dgm:prSet/>
      <dgm:spPr/>
      <dgm:t>
        <a:bodyPr/>
        <a:lstStyle/>
        <a:p>
          <a:endParaRPr lang="en-IN"/>
        </a:p>
      </dgm:t>
    </dgm:pt>
    <dgm:pt modelId="{983F3BF3-74A7-4419-8229-DF9FF8E6439A}">
      <dgm:prSet phldrT="[Text]"/>
      <dgm:spPr/>
      <dgm:t>
        <a:bodyPr/>
        <a:lstStyle/>
        <a:p>
          <a:r>
            <a:rPr lang="en-US" dirty="0"/>
            <a:t>Identifies early warning signs through visual and statistical analysis</a:t>
          </a:r>
          <a:endParaRPr lang="en-IN" dirty="0"/>
        </a:p>
      </dgm:t>
    </dgm:pt>
    <dgm:pt modelId="{14748491-D99B-47B0-9B66-9142ABC923DD}" type="parTrans" cxnId="{6DCF416B-FCC5-4EE7-BE3A-555E2017CCEA}">
      <dgm:prSet/>
      <dgm:spPr/>
      <dgm:t>
        <a:bodyPr/>
        <a:lstStyle/>
        <a:p>
          <a:endParaRPr lang="en-IN"/>
        </a:p>
      </dgm:t>
    </dgm:pt>
    <dgm:pt modelId="{9339F003-8985-4BAF-AA83-E3311634F723}" type="sibTrans" cxnId="{6DCF416B-FCC5-4EE7-BE3A-555E2017CCEA}">
      <dgm:prSet/>
      <dgm:spPr/>
      <dgm:t>
        <a:bodyPr/>
        <a:lstStyle/>
        <a:p>
          <a:endParaRPr lang="en-IN"/>
        </a:p>
      </dgm:t>
    </dgm:pt>
    <dgm:pt modelId="{32B32176-03F5-420C-988F-4EC4D578C81F}">
      <dgm:prSet phldrT="[Text]"/>
      <dgm:spPr/>
      <dgm:t>
        <a:bodyPr/>
        <a:lstStyle/>
        <a:p>
          <a:r>
            <a:rPr lang="en-US" dirty="0"/>
            <a:t>Supports proactive retention strategies </a:t>
          </a:r>
          <a:endParaRPr lang="en-IN" dirty="0"/>
        </a:p>
      </dgm:t>
    </dgm:pt>
    <dgm:pt modelId="{1FC8DBC9-BE4C-4423-BCB0-C7A16EECACD6}" type="parTrans" cxnId="{927A7818-C0B1-48D4-908E-7D949CAD9E5A}">
      <dgm:prSet/>
      <dgm:spPr/>
      <dgm:t>
        <a:bodyPr/>
        <a:lstStyle/>
        <a:p>
          <a:endParaRPr lang="en-IN"/>
        </a:p>
      </dgm:t>
    </dgm:pt>
    <dgm:pt modelId="{4901C0FB-803B-4C45-8164-BBD8D744C5D6}" type="sibTrans" cxnId="{927A7818-C0B1-48D4-908E-7D949CAD9E5A}">
      <dgm:prSet/>
      <dgm:spPr/>
      <dgm:t>
        <a:bodyPr/>
        <a:lstStyle/>
        <a:p>
          <a:endParaRPr lang="en-IN"/>
        </a:p>
      </dgm:t>
    </dgm:pt>
    <dgm:pt modelId="{4E4E1E2D-F59C-4925-90EE-A07E35EA7606}" type="pres">
      <dgm:prSet presAssocID="{5D5487A9-8D35-4D81-94FC-CFE9DAA9561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28F2D2A-D6D5-46E6-B10C-209205F00AD7}" type="pres">
      <dgm:prSet presAssocID="{F12DD2C0-1DFF-41DB-B161-A0DA7685E1FD}" presName="vertOne" presStyleCnt="0"/>
      <dgm:spPr/>
    </dgm:pt>
    <dgm:pt modelId="{70D5A93F-F2FE-40C8-96EC-7B317F4C8BF5}" type="pres">
      <dgm:prSet presAssocID="{F12DD2C0-1DFF-41DB-B161-A0DA7685E1FD}" presName="txOne" presStyleLbl="node0" presStyleIdx="0" presStyleCnt="3">
        <dgm:presLayoutVars>
          <dgm:chPref val="3"/>
        </dgm:presLayoutVars>
      </dgm:prSet>
      <dgm:spPr/>
    </dgm:pt>
    <dgm:pt modelId="{94028B54-6A40-4C9F-83D9-C9555B4A6B92}" type="pres">
      <dgm:prSet presAssocID="{F12DD2C0-1DFF-41DB-B161-A0DA7685E1FD}" presName="horzOne" presStyleCnt="0"/>
      <dgm:spPr/>
    </dgm:pt>
    <dgm:pt modelId="{91F6CD7C-C0B7-4DBD-8421-4E7613938A81}" type="pres">
      <dgm:prSet presAssocID="{42CAF892-AD40-459E-9039-3BB41B8DDEB7}" presName="sibSpaceOne" presStyleCnt="0"/>
      <dgm:spPr/>
    </dgm:pt>
    <dgm:pt modelId="{614A88FF-30AF-433A-85C5-08E0A8953B41}" type="pres">
      <dgm:prSet presAssocID="{983F3BF3-74A7-4419-8229-DF9FF8E6439A}" presName="vertOne" presStyleCnt="0"/>
      <dgm:spPr/>
    </dgm:pt>
    <dgm:pt modelId="{D1DC09D5-4B7F-4E71-AA8A-AFA917CAA480}" type="pres">
      <dgm:prSet presAssocID="{983F3BF3-74A7-4419-8229-DF9FF8E6439A}" presName="txOne" presStyleLbl="node0" presStyleIdx="1" presStyleCnt="3">
        <dgm:presLayoutVars>
          <dgm:chPref val="3"/>
        </dgm:presLayoutVars>
      </dgm:prSet>
      <dgm:spPr/>
    </dgm:pt>
    <dgm:pt modelId="{19F2B05E-5D1A-48D8-8ADC-D04D000149B6}" type="pres">
      <dgm:prSet presAssocID="{983F3BF3-74A7-4419-8229-DF9FF8E6439A}" presName="horzOne" presStyleCnt="0"/>
      <dgm:spPr/>
    </dgm:pt>
    <dgm:pt modelId="{67AF96C8-835E-42EB-BFC1-25E1B990C397}" type="pres">
      <dgm:prSet presAssocID="{9339F003-8985-4BAF-AA83-E3311634F723}" presName="sibSpaceOne" presStyleCnt="0"/>
      <dgm:spPr/>
    </dgm:pt>
    <dgm:pt modelId="{F7E32C50-BF45-4F76-B7D0-997FD84740AB}" type="pres">
      <dgm:prSet presAssocID="{32B32176-03F5-420C-988F-4EC4D578C81F}" presName="vertOne" presStyleCnt="0"/>
      <dgm:spPr/>
    </dgm:pt>
    <dgm:pt modelId="{819D90FE-F71C-4786-B6FA-52A18E7C580B}" type="pres">
      <dgm:prSet presAssocID="{32B32176-03F5-420C-988F-4EC4D578C81F}" presName="txOne" presStyleLbl="node0" presStyleIdx="2" presStyleCnt="3">
        <dgm:presLayoutVars>
          <dgm:chPref val="3"/>
        </dgm:presLayoutVars>
      </dgm:prSet>
      <dgm:spPr/>
    </dgm:pt>
    <dgm:pt modelId="{FAA2F696-29CD-48C6-8071-FE32B7A6EAA6}" type="pres">
      <dgm:prSet presAssocID="{32B32176-03F5-420C-988F-4EC4D578C81F}" presName="horzOne" presStyleCnt="0"/>
      <dgm:spPr/>
    </dgm:pt>
  </dgm:ptLst>
  <dgm:cxnLst>
    <dgm:cxn modelId="{927A7818-C0B1-48D4-908E-7D949CAD9E5A}" srcId="{5D5487A9-8D35-4D81-94FC-CFE9DAA9561E}" destId="{32B32176-03F5-420C-988F-4EC4D578C81F}" srcOrd="2" destOrd="0" parTransId="{1FC8DBC9-BE4C-4423-BCB0-C7A16EECACD6}" sibTransId="{4901C0FB-803B-4C45-8164-BBD8D744C5D6}"/>
    <dgm:cxn modelId="{59E0703D-02EC-49A0-A7F3-86BD001D922E}" type="presOf" srcId="{32B32176-03F5-420C-988F-4EC4D578C81F}" destId="{819D90FE-F71C-4786-B6FA-52A18E7C580B}" srcOrd="0" destOrd="0" presId="urn:microsoft.com/office/officeart/2005/8/layout/hierarchy4"/>
    <dgm:cxn modelId="{7FC2DC3F-C387-438D-9DB0-436FD8E32E36}" type="presOf" srcId="{983F3BF3-74A7-4419-8229-DF9FF8E6439A}" destId="{D1DC09D5-4B7F-4E71-AA8A-AFA917CAA480}" srcOrd="0" destOrd="0" presId="urn:microsoft.com/office/officeart/2005/8/layout/hierarchy4"/>
    <dgm:cxn modelId="{AC988F49-501B-4DCD-BE32-C4D8E2B6E4E4}" srcId="{5D5487A9-8D35-4D81-94FC-CFE9DAA9561E}" destId="{F12DD2C0-1DFF-41DB-B161-A0DA7685E1FD}" srcOrd="0" destOrd="0" parTransId="{0234B20A-4222-4383-8FB4-2D173686FB11}" sibTransId="{42CAF892-AD40-459E-9039-3BB41B8DDEB7}"/>
    <dgm:cxn modelId="{6DCF416B-FCC5-4EE7-BE3A-555E2017CCEA}" srcId="{5D5487A9-8D35-4D81-94FC-CFE9DAA9561E}" destId="{983F3BF3-74A7-4419-8229-DF9FF8E6439A}" srcOrd="1" destOrd="0" parTransId="{14748491-D99B-47B0-9B66-9142ABC923DD}" sibTransId="{9339F003-8985-4BAF-AA83-E3311634F723}"/>
    <dgm:cxn modelId="{D9C3424D-7209-4316-A473-2A1E96EA2CF5}" type="presOf" srcId="{5D5487A9-8D35-4D81-94FC-CFE9DAA9561E}" destId="{4E4E1E2D-F59C-4925-90EE-A07E35EA7606}" srcOrd="0" destOrd="0" presId="urn:microsoft.com/office/officeart/2005/8/layout/hierarchy4"/>
    <dgm:cxn modelId="{C5505094-CC6F-4F2E-817B-0A04151E6E7A}" type="presOf" srcId="{F12DD2C0-1DFF-41DB-B161-A0DA7685E1FD}" destId="{70D5A93F-F2FE-40C8-96EC-7B317F4C8BF5}" srcOrd="0" destOrd="0" presId="urn:microsoft.com/office/officeart/2005/8/layout/hierarchy4"/>
    <dgm:cxn modelId="{2AD9770E-7FBB-42C8-8730-67335C6BCCB7}" type="presParOf" srcId="{4E4E1E2D-F59C-4925-90EE-A07E35EA7606}" destId="{328F2D2A-D6D5-46E6-B10C-209205F00AD7}" srcOrd="0" destOrd="0" presId="urn:microsoft.com/office/officeart/2005/8/layout/hierarchy4"/>
    <dgm:cxn modelId="{1B45E2C9-219B-4FE4-9BA4-36473F262BCC}" type="presParOf" srcId="{328F2D2A-D6D5-46E6-B10C-209205F00AD7}" destId="{70D5A93F-F2FE-40C8-96EC-7B317F4C8BF5}" srcOrd="0" destOrd="0" presId="urn:microsoft.com/office/officeart/2005/8/layout/hierarchy4"/>
    <dgm:cxn modelId="{CC887170-042C-43B4-8EE8-223E7BE7B338}" type="presParOf" srcId="{328F2D2A-D6D5-46E6-B10C-209205F00AD7}" destId="{94028B54-6A40-4C9F-83D9-C9555B4A6B92}" srcOrd="1" destOrd="0" presId="urn:microsoft.com/office/officeart/2005/8/layout/hierarchy4"/>
    <dgm:cxn modelId="{35703294-5A7A-4D34-9E00-2B8B0C17CFE9}" type="presParOf" srcId="{4E4E1E2D-F59C-4925-90EE-A07E35EA7606}" destId="{91F6CD7C-C0B7-4DBD-8421-4E7613938A81}" srcOrd="1" destOrd="0" presId="urn:microsoft.com/office/officeart/2005/8/layout/hierarchy4"/>
    <dgm:cxn modelId="{C2CC2CBC-D58A-425C-9B82-5E8F69C1FB71}" type="presParOf" srcId="{4E4E1E2D-F59C-4925-90EE-A07E35EA7606}" destId="{614A88FF-30AF-433A-85C5-08E0A8953B41}" srcOrd="2" destOrd="0" presId="urn:microsoft.com/office/officeart/2005/8/layout/hierarchy4"/>
    <dgm:cxn modelId="{F6EF74E1-F46F-4E91-9E0B-033BAF55C4CA}" type="presParOf" srcId="{614A88FF-30AF-433A-85C5-08E0A8953B41}" destId="{D1DC09D5-4B7F-4E71-AA8A-AFA917CAA480}" srcOrd="0" destOrd="0" presId="urn:microsoft.com/office/officeart/2005/8/layout/hierarchy4"/>
    <dgm:cxn modelId="{0329E1F8-4DB9-47A6-B5B9-B1743F168BDF}" type="presParOf" srcId="{614A88FF-30AF-433A-85C5-08E0A8953B41}" destId="{19F2B05E-5D1A-48D8-8ADC-D04D000149B6}" srcOrd="1" destOrd="0" presId="urn:microsoft.com/office/officeart/2005/8/layout/hierarchy4"/>
    <dgm:cxn modelId="{09EF3989-1E2F-4300-9433-6198C05F862D}" type="presParOf" srcId="{4E4E1E2D-F59C-4925-90EE-A07E35EA7606}" destId="{67AF96C8-835E-42EB-BFC1-25E1B990C397}" srcOrd="3" destOrd="0" presId="urn:microsoft.com/office/officeart/2005/8/layout/hierarchy4"/>
    <dgm:cxn modelId="{01954C38-C6EC-425B-9F84-C02B249F5F5F}" type="presParOf" srcId="{4E4E1E2D-F59C-4925-90EE-A07E35EA7606}" destId="{F7E32C50-BF45-4F76-B7D0-997FD84740AB}" srcOrd="4" destOrd="0" presId="urn:microsoft.com/office/officeart/2005/8/layout/hierarchy4"/>
    <dgm:cxn modelId="{DD3A58A1-F673-4713-B127-0E655C3127A4}" type="presParOf" srcId="{F7E32C50-BF45-4F76-B7D0-997FD84740AB}" destId="{819D90FE-F71C-4786-B6FA-52A18E7C580B}" srcOrd="0" destOrd="0" presId="urn:microsoft.com/office/officeart/2005/8/layout/hierarchy4"/>
    <dgm:cxn modelId="{5B079A29-0F15-4B87-8749-80D8187386B4}" type="presParOf" srcId="{F7E32C50-BF45-4F76-B7D0-997FD84740AB}" destId="{FAA2F696-29CD-48C6-8071-FE32B7A6EAA6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0638D32-E988-4BFA-ABA8-4E969D1DD671}" type="doc">
      <dgm:prSet loTypeId="urn:microsoft.com/office/officeart/2011/layout/Circle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6B468BF-5C56-4885-831D-D826496731AB}">
      <dgm:prSet phldrT="[Text]"/>
      <dgm:spPr/>
      <dgm:t>
        <a:bodyPr/>
        <a:lstStyle/>
        <a:p>
          <a:r>
            <a:rPr lang="en-IN" dirty="0"/>
            <a:t>Data Cleaning</a:t>
          </a:r>
        </a:p>
      </dgm:t>
    </dgm:pt>
    <dgm:pt modelId="{389C660A-ADD3-4E3A-8E13-A4D521A24A95}" type="parTrans" cxnId="{CE23762B-16AF-4BE2-BD8D-62183172A02A}">
      <dgm:prSet/>
      <dgm:spPr/>
      <dgm:t>
        <a:bodyPr/>
        <a:lstStyle/>
        <a:p>
          <a:endParaRPr lang="en-IN"/>
        </a:p>
      </dgm:t>
    </dgm:pt>
    <dgm:pt modelId="{DA782E8D-EFFF-4AE1-8EDD-FC1BB267B7FF}" type="sibTrans" cxnId="{CE23762B-16AF-4BE2-BD8D-62183172A02A}">
      <dgm:prSet/>
      <dgm:spPr/>
      <dgm:t>
        <a:bodyPr/>
        <a:lstStyle/>
        <a:p>
          <a:endParaRPr lang="en-IN"/>
        </a:p>
      </dgm:t>
    </dgm:pt>
    <dgm:pt modelId="{DE6EF1ED-B344-4FAA-BEFD-6BDE9910C8E1}">
      <dgm:prSet phldrT="[Text]"/>
      <dgm:spPr/>
      <dgm:t>
        <a:bodyPr/>
        <a:lstStyle/>
        <a:p>
          <a:r>
            <a:rPr lang="en-IN" dirty="0"/>
            <a:t>EDA</a:t>
          </a:r>
        </a:p>
      </dgm:t>
    </dgm:pt>
    <dgm:pt modelId="{78E08A92-CD6C-4D2A-A581-E26B59E83F93}" type="parTrans" cxnId="{546433A4-A47D-4065-B391-7BF6F4D49C21}">
      <dgm:prSet/>
      <dgm:spPr/>
      <dgm:t>
        <a:bodyPr/>
        <a:lstStyle/>
        <a:p>
          <a:endParaRPr lang="en-IN"/>
        </a:p>
      </dgm:t>
    </dgm:pt>
    <dgm:pt modelId="{BCDE165D-F92B-47CA-9605-6FCA5FA5FDAD}" type="sibTrans" cxnId="{546433A4-A47D-4065-B391-7BF6F4D49C21}">
      <dgm:prSet/>
      <dgm:spPr/>
      <dgm:t>
        <a:bodyPr/>
        <a:lstStyle/>
        <a:p>
          <a:endParaRPr lang="en-IN"/>
        </a:p>
      </dgm:t>
    </dgm:pt>
    <dgm:pt modelId="{073DA89D-A508-41FC-8507-578FC8BCD5D1}">
      <dgm:prSet phldrT="[Text]" custT="1"/>
      <dgm:spPr/>
      <dgm:t>
        <a:bodyPr/>
        <a:lstStyle/>
        <a:p>
          <a:r>
            <a:rPr lang="en-IN" sz="1800" dirty="0"/>
            <a:t>Feature Engineering</a:t>
          </a:r>
        </a:p>
      </dgm:t>
    </dgm:pt>
    <dgm:pt modelId="{91020E40-097F-4982-B533-70EEA5D79C83}" type="parTrans" cxnId="{060671F2-B3C9-4D77-B758-54A3D2F6EE74}">
      <dgm:prSet/>
      <dgm:spPr/>
      <dgm:t>
        <a:bodyPr/>
        <a:lstStyle/>
        <a:p>
          <a:endParaRPr lang="en-IN"/>
        </a:p>
      </dgm:t>
    </dgm:pt>
    <dgm:pt modelId="{E0631504-AEE9-40B1-B62E-3C10150B1CBC}" type="sibTrans" cxnId="{060671F2-B3C9-4D77-B758-54A3D2F6EE74}">
      <dgm:prSet/>
      <dgm:spPr/>
      <dgm:t>
        <a:bodyPr/>
        <a:lstStyle/>
        <a:p>
          <a:endParaRPr lang="en-IN"/>
        </a:p>
      </dgm:t>
    </dgm:pt>
    <dgm:pt modelId="{EBD10DCD-21C2-48C9-8B06-719BEF0B4F02}">
      <dgm:prSet/>
      <dgm:spPr/>
      <dgm:t>
        <a:bodyPr/>
        <a:lstStyle/>
        <a:p>
          <a:r>
            <a:rPr lang="en-IN" dirty="0"/>
            <a:t>ML Models</a:t>
          </a:r>
        </a:p>
      </dgm:t>
    </dgm:pt>
    <dgm:pt modelId="{90D5CA7F-D0A5-4734-BBDE-C3F196532F03}" type="parTrans" cxnId="{6D1A0016-7385-404E-8D7F-A9A957492E37}">
      <dgm:prSet/>
      <dgm:spPr/>
      <dgm:t>
        <a:bodyPr/>
        <a:lstStyle/>
        <a:p>
          <a:endParaRPr lang="en-IN"/>
        </a:p>
      </dgm:t>
    </dgm:pt>
    <dgm:pt modelId="{F1DF480B-71C9-4163-8B94-D9977345557D}" type="sibTrans" cxnId="{6D1A0016-7385-404E-8D7F-A9A957492E37}">
      <dgm:prSet/>
      <dgm:spPr/>
      <dgm:t>
        <a:bodyPr/>
        <a:lstStyle/>
        <a:p>
          <a:endParaRPr lang="en-IN"/>
        </a:p>
      </dgm:t>
    </dgm:pt>
    <dgm:pt modelId="{6EC9F021-C2AB-45F4-B5D3-E5CD65F412A3}">
      <dgm:prSet/>
      <dgm:spPr/>
      <dgm:t>
        <a:bodyPr/>
        <a:lstStyle/>
        <a:p>
          <a:r>
            <a:rPr lang="en-IN" dirty="0"/>
            <a:t>Evaluation Metrics</a:t>
          </a:r>
        </a:p>
      </dgm:t>
    </dgm:pt>
    <dgm:pt modelId="{2D0A9694-7C74-4E03-BB2C-D3ABF08DA14B}" type="parTrans" cxnId="{3C44BC52-D6B6-47AA-9CC9-27E9815AFF2E}">
      <dgm:prSet/>
      <dgm:spPr/>
      <dgm:t>
        <a:bodyPr/>
        <a:lstStyle/>
        <a:p>
          <a:endParaRPr lang="en-IN"/>
        </a:p>
      </dgm:t>
    </dgm:pt>
    <dgm:pt modelId="{A27D4015-BF45-44BC-806B-B486162D1D08}" type="sibTrans" cxnId="{3C44BC52-D6B6-47AA-9CC9-27E9815AFF2E}">
      <dgm:prSet/>
      <dgm:spPr/>
      <dgm:t>
        <a:bodyPr/>
        <a:lstStyle/>
        <a:p>
          <a:endParaRPr lang="en-IN"/>
        </a:p>
      </dgm:t>
    </dgm:pt>
    <dgm:pt modelId="{4AB81A49-7344-4809-8985-27E431F79800}" type="pres">
      <dgm:prSet presAssocID="{00638D32-E988-4BFA-ABA8-4E969D1DD671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DE1AD4F7-A561-40C7-9677-F7C51B67C67C}" type="pres">
      <dgm:prSet presAssocID="{6EC9F021-C2AB-45F4-B5D3-E5CD65F412A3}" presName="Accent5" presStyleCnt="0"/>
      <dgm:spPr/>
    </dgm:pt>
    <dgm:pt modelId="{6D381E6D-39F9-47CC-BE6B-1C2483CD5CCF}" type="pres">
      <dgm:prSet presAssocID="{6EC9F021-C2AB-45F4-B5D3-E5CD65F412A3}" presName="Accent" presStyleLbl="node1" presStyleIdx="0" presStyleCnt="5"/>
      <dgm:spPr/>
    </dgm:pt>
    <dgm:pt modelId="{B5CCEC24-523C-401C-BA7E-77CEB8C29431}" type="pres">
      <dgm:prSet presAssocID="{6EC9F021-C2AB-45F4-B5D3-E5CD65F412A3}" presName="ParentBackground5" presStyleCnt="0"/>
      <dgm:spPr/>
    </dgm:pt>
    <dgm:pt modelId="{A2365C8B-33B2-4F74-AC23-D9C0777CD67E}" type="pres">
      <dgm:prSet presAssocID="{6EC9F021-C2AB-45F4-B5D3-E5CD65F412A3}" presName="ParentBackground" presStyleLbl="fgAcc1" presStyleIdx="0" presStyleCnt="5"/>
      <dgm:spPr/>
    </dgm:pt>
    <dgm:pt modelId="{61EDAD73-0B93-4807-BED2-BE430B098A15}" type="pres">
      <dgm:prSet presAssocID="{6EC9F021-C2AB-45F4-B5D3-E5CD65F412A3}" presName="Parent5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DD14DB6A-00E2-4509-97EB-56A4C527A87B}" type="pres">
      <dgm:prSet presAssocID="{EBD10DCD-21C2-48C9-8B06-719BEF0B4F02}" presName="Accent4" presStyleCnt="0"/>
      <dgm:spPr/>
    </dgm:pt>
    <dgm:pt modelId="{1B379BBB-1015-42F2-BF92-78944AF4D0FD}" type="pres">
      <dgm:prSet presAssocID="{EBD10DCD-21C2-48C9-8B06-719BEF0B4F02}" presName="Accent" presStyleLbl="node1" presStyleIdx="1" presStyleCnt="5"/>
      <dgm:spPr/>
    </dgm:pt>
    <dgm:pt modelId="{D2AEC0D9-FD05-4D31-93A7-19C5AC87A6EB}" type="pres">
      <dgm:prSet presAssocID="{EBD10DCD-21C2-48C9-8B06-719BEF0B4F02}" presName="ParentBackground4" presStyleCnt="0"/>
      <dgm:spPr/>
    </dgm:pt>
    <dgm:pt modelId="{0240E949-13F9-4067-86A5-0DB492813D8E}" type="pres">
      <dgm:prSet presAssocID="{EBD10DCD-21C2-48C9-8B06-719BEF0B4F02}" presName="ParentBackground" presStyleLbl="fgAcc1" presStyleIdx="1" presStyleCnt="5"/>
      <dgm:spPr/>
    </dgm:pt>
    <dgm:pt modelId="{B2A06CE8-698C-47EC-A92C-6D66DE59F8B6}" type="pres">
      <dgm:prSet presAssocID="{EBD10DCD-21C2-48C9-8B06-719BEF0B4F02}" presName="Parent4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34F759F4-AA19-4167-93F2-D2DAB04F7BBF}" type="pres">
      <dgm:prSet presAssocID="{073DA89D-A508-41FC-8507-578FC8BCD5D1}" presName="Accent3" presStyleCnt="0"/>
      <dgm:spPr/>
    </dgm:pt>
    <dgm:pt modelId="{CCDD5D47-D4EE-4F57-86AC-F12E39363A90}" type="pres">
      <dgm:prSet presAssocID="{073DA89D-A508-41FC-8507-578FC8BCD5D1}" presName="Accent" presStyleLbl="node1" presStyleIdx="2" presStyleCnt="5"/>
      <dgm:spPr/>
    </dgm:pt>
    <dgm:pt modelId="{71D81DBB-5BE3-4051-8A02-F0AC05E35543}" type="pres">
      <dgm:prSet presAssocID="{073DA89D-A508-41FC-8507-578FC8BCD5D1}" presName="ParentBackground3" presStyleCnt="0"/>
      <dgm:spPr/>
    </dgm:pt>
    <dgm:pt modelId="{E8E1DF19-DB72-4D71-AAC7-8A5B3E809281}" type="pres">
      <dgm:prSet presAssocID="{073DA89D-A508-41FC-8507-578FC8BCD5D1}" presName="ParentBackground" presStyleLbl="fgAcc1" presStyleIdx="2" presStyleCnt="5"/>
      <dgm:spPr/>
    </dgm:pt>
    <dgm:pt modelId="{49B252FA-0B70-4A8B-9E9C-FA5E7E28554A}" type="pres">
      <dgm:prSet presAssocID="{073DA89D-A508-41FC-8507-578FC8BCD5D1}" presName="Parent3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02AF0753-1053-4F5C-A781-48458D4A8B2B}" type="pres">
      <dgm:prSet presAssocID="{DE6EF1ED-B344-4FAA-BEFD-6BDE9910C8E1}" presName="Accent2" presStyleCnt="0"/>
      <dgm:spPr/>
    </dgm:pt>
    <dgm:pt modelId="{EAC8B7BC-BD04-4982-8E16-C7E7219ADD81}" type="pres">
      <dgm:prSet presAssocID="{DE6EF1ED-B344-4FAA-BEFD-6BDE9910C8E1}" presName="Accent" presStyleLbl="node1" presStyleIdx="3" presStyleCnt="5"/>
      <dgm:spPr/>
    </dgm:pt>
    <dgm:pt modelId="{0E843B35-E20A-446A-9DD5-E66296D1E080}" type="pres">
      <dgm:prSet presAssocID="{DE6EF1ED-B344-4FAA-BEFD-6BDE9910C8E1}" presName="ParentBackground2" presStyleCnt="0"/>
      <dgm:spPr/>
    </dgm:pt>
    <dgm:pt modelId="{EA919E36-37D4-4250-80B2-701682C81813}" type="pres">
      <dgm:prSet presAssocID="{DE6EF1ED-B344-4FAA-BEFD-6BDE9910C8E1}" presName="ParentBackground" presStyleLbl="fgAcc1" presStyleIdx="3" presStyleCnt="5"/>
      <dgm:spPr/>
    </dgm:pt>
    <dgm:pt modelId="{B24669C8-798F-42C6-9BF5-F488D0FB9E03}" type="pres">
      <dgm:prSet presAssocID="{DE6EF1ED-B344-4FAA-BEFD-6BDE9910C8E1}" presName="Parent2" presStyleLbl="revTx" presStyleIdx="0" presStyleCnt="0">
        <dgm:presLayoutVars>
          <dgm:chMax val="1"/>
          <dgm:chPref val="1"/>
          <dgm:bulletEnabled val="1"/>
        </dgm:presLayoutVars>
      </dgm:prSet>
      <dgm:spPr/>
    </dgm:pt>
    <dgm:pt modelId="{8885D0A5-71A0-492E-85E5-DFB164EB6BB1}" type="pres">
      <dgm:prSet presAssocID="{06B468BF-5C56-4885-831D-D826496731AB}" presName="Accent1" presStyleCnt="0"/>
      <dgm:spPr/>
    </dgm:pt>
    <dgm:pt modelId="{E6BA0920-06B5-4264-867B-F80AD8A3D244}" type="pres">
      <dgm:prSet presAssocID="{06B468BF-5C56-4885-831D-D826496731AB}" presName="Accent" presStyleLbl="node1" presStyleIdx="4" presStyleCnt="5"/>
      <dgm:spPr/>
    </dgm:pt>
    <dgm:pt modelId="{F665678B-BCFD-429B-B72D-D6A064B0D49B}" type="pres">
      <dgm:prSet presAssocID="{06B468BF-5C56-4885-831D-D826496731AB}" presName="ParentBackground1" presStyleCnt="0"/>
      <dgm:spPr/>
    </dgm:pt>
    <dgm:pt modelId="{4EC33582-F87C-4B91-93A2-DDF196D4CCD2}" type="pres">
      <dgm:prSet presAssocID="{06B468BF-5C56-4885-831D-D826496731AB}" presName="ParentBackground" presStyleLbl="fgAcc1" presStyleIdx="4" presStyleCnt="5"/>
      <dgm:spPr/>
    </dgm:pt>
    <dgm:pt modelId="{59BC2C14-6901-4FDD-92C4-D2EA024CD4D8}" type="pres">
      <dgm:prSet presAssocID="{06B468BF-5C56-4885-831D-D826496731AB}" presName="Parent1" presStyleLbl="revTx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6D1A0016-7385-404E-8D7F-A9A957492E37}" srcId="{00638D32-E988-4BFA-ABA8-4E969D1DD671}" destId="{EBD10DCD-21C2-48C9-8B06-719BEF0B4F02}" srcOrd="3" destOrd="0" parTransId="{90D5CA7F-D0A5-4734-BBDE-C3F196532F03}" sibTransId="{F1DF480B-71C9-4163-8B94-D9977345557D}"/>
    <dgm:cxn modelId="{07549F28-8133-4136-ACE3-44A2203E7D0C}" type="presOf" srcId="{EBD10DCD-21C2-48C9-8B06-719BEF0B4F02}" destId="{0240E949-13F9-4067-86A5-0DB492813D8E}" srcOrd="0" destOrd="0" presId="urn:microsoft.com/office/officeart/2011/layout/CircleProcess"/>
    <dgm:cxn modelId="{CE23762B-16AF-4BE2-BD8D-62183172A02A}" srcId="{00638D32-E988-4BFA-ABA8-4E969D1DD671}" destId="{06B468BF-5C56-4885-831D-D826496731AB}" srcOrd="0" destOrd="0" parTransId="{389C660A-ADD3-4E3A-8E13-A4D521A24A95}" sibTransId="{DA782E8D-EFFF-4AE1-8EDD-FC1BB267B7FF}"/>
    <dgm:cxn modelId="{E80F2F5F-C180-4F4A-8133-5DC19C87815B}" type="presOf" srcId="{06B468BF-5C56-4885-831D-D826496731AB}" destId="{59BC2C14-6901-4FDD-92C4-D2EA024CD4D8}" srcOrd="1" destOrd="0" presId="urn:microsoft.com/office/officeart/2011/layout/CircleProcess"/>
    <dgm:cxn modelId="{7533D94F-BB57-49E8-B083-1FA581762758}" type="presOf" srcId="{073DA89D-A508-41FC-8507-578FC8BCD5D1}" destId="{49B252FA-0B70-4A8B-9E9C-FA5E7E28554A}" srcOrd="1" destOrd="0" presId="urn:microsoft.com/office/officeart/2011/layout/CircleProcess"/>
    <dgm:cxn modelId="{3C44BC52-D6B6-47AA-9CC9-27E9815AFF2E}" srcId="{00638D32-E988-4BFA-ABA8-4E969D1DD671}" destId="{6EC9F021-C2AB-45F4-B5D3-E5CD65F412A3}" srcOrd="4" destOrd="0" parTransId="{2D0A9694-7C74-4E03-BB2C-D3ABF08DA14B}" sibTransId="{A27D4015-BF45-44BC-806B-B486162D1D08}"/>
    <dgm:cxn modelId="{451E5A73-E59D-4D4E-ACC5-460A5546976D}" type="presOf" srcId="{EBD10DCD-21C2-48C9-8B06-719BEF0B4F02}" destId="{B2A06CE8-698C-47EC-A92C-6D66DE59F8B6}" srcOrd="1" destOrd="0" presId="urn:microsoft.com/office/officeart/2011/layout/CircleProcess"/>
    <dgm:cxn modelId="{2461587A-3311-469E-86C4-A0FFA6107939}" type="presOf" srcId="{DE6EF1ED-B344-4FAA-BEFD-6BDE9910C8E1}" destId="{EA919E36-37D4-4250-80B2-701682C81813}" srcOrd="0" destOrd="0" presId="urn:microsoft.com/office/officeart/2011/layout/CircleProcess"/>
    <dgm:cxn modelId="{E87AB05A-4161-4D99-BAC0-4BE19C8D0D8B}" type="presOf" srcId="{6EC9F021-C2AB-45F4-B5D3-E5CD65F412A3}" destId="{A2365C8B-33B2-4F74-AC23-D9C0777CD67E}" srcOrd="0" destOrd="0" presId="urn:microsoft.com/office/officeart/2011/layout/CircleProcess"/>
    <dgm:cxn modelId="{A3BAAE87-6588-4D94-8607-7B3D46FA40DB}" type="presOf" srcId="{6EC9F021-C2AB-45F4-B5D3-E5CD65F412A3}" destId="{61EDAD73-0B93-4807-BED2-BE430B098A15}" srcOrd="1" destOrd="0" presId="urn:microsoft.com/office/officeart/2011/layout/CircleProcess"/>
    <dgm:cxn modelId="{546433A4-A47D-4065-B391-7BF6F4D49C21}" srcId="{00638D32-E988-4BFA-ABA8-4E969D1DD671}" destId="{DE6EF1ED-B344-4FAA-BEFD-6BDE9910C8E1}" srcOrd="1" destOrd="0" parTransId="{78E08A92-CD6C-4D2A-A581-E26B59E83F93}" sibTransId="{BCDE165D-F92B-47CA-9605-6FCA5FA5FDAD}"/>
    <dgm:cxn modelId="{EDEC7FEF-DE6B-4AA3-A5E1-70CC4BCB7F34}" type="presOf" srcId="{06B468BF-5C56-4885-831D-D826496731AB}" destId="{4EC33582-F87C-4B91-93A2-DDF196D4CCD2}" srcOrd="0" destOrd="0" presId="urn:microsoft.com/office/officeart/2011/layout/CircleProcess"/>
    <dgm:cxn modelId="{060671F2-B3C9-4D77-B758-54A3D2F6EE74}" srcId="{00638D32-E988-4BFA-ABA8-4E969D1DD671}" destId="{073DA89D-A508-41FC-8507-578FC8BCD5D1}" srcOrd="2" destOrd="0" parTransId="{91020E40-097F-4982-B533-70EEA5D79C83}" sibTransId="{E0631504-AEE9-40B1-B62E-3C10150B1CBC}"/>
    <dgm:cxn modelId="{EB8EEAF3-D6C1-4752-B2B4-DC250C5CB805}" type="presOf" srcId="{073DA89D-A508-41FC-8507-578FC8BCD5D1}" destId="{E8E1DF19-DB72-4D71-AAC7-8A5B3E809281}" srcOrd="0" destOrd="0" presId="urn:microsoft.com/office/officeart/2011/layout/CircleProcess"/>
    <dgm:cxn modelId="{D12D1DF9-6266-4CA1-987C-5EBF7262AAB5}" type="presOf" srcId="{DE6EF1ED-B344-4FAA-BEFD-6BDE9910C8E1}" destId="{B24669C8-798F-42C6-9BF5-F488D0FB9E03}" srcOrd="1" destOrd="0" presId="urn:microsoft.com/office/officeart/2011/layout/CircleProcess"/>
    <dgm:cxn modelId="{9055D7FE-CC1A-4681-9847-C1124CF71028}" type="presOf" srcId="{00638D32-E988-4BFA-ABA8-4E969D1DD671}" destId="{4AB81A49-7344-4809-8985-27E431F79800}" srcOrd="0" destOrd="0" presId="urn:microsoft.com/office/officeart/2011/layout/CircleProcess"/>
    <dgm:cxn modelId="{03CC8B57-EDEE-4577-BD91-C1D99C92484B}" type="presParOf" srcId="{4AB81A49-7344-4809-8985-27E431F79800}" destId="{DE1AD4F7-A561-40C7-9677-F7C51B67C67C}" srcOrd="0" destOrd="0" presId="urn:microsoft.com/office/officeart/2011/layout/CircleProcess"/>
    <dgm:cxn modelId="{4AFA7057-7883-4C9B-B7C3-79391FD60445}" type="presParOf" srcId="{DE1AD4F7-A561-40C7-9677-F7C51B67C67C}" destId="{6D381E6D-39F9-47CC-BE6B-1C2483CD5CCF}" srcOrd="0" destOrd="0" presId="urn:microsoft.com/office/officeart/2011/layout/CircleProcess"/>
    <dgm:cxn modelId="{C6EF20F1-2549-4BEA-A67D-158991DCDF35}" type="presParOf" srcId="{4AB81A49-7344-4809-8985-27E431F79800}" destId="{B5CCEC24-523C-401C-BA7E-77CEB8C29431}" srcOrd="1" destOrd="0" presId="urn:microsoft.com/office/officeart/2011/layout/CircleProcess"/>
    <dgm:cxn modelId="{4845C28D-142B-4076-A7C9-09D624B558DB}" type="presParOf" srcId="{B5CCEC24-523C-401C-BA7E-77CEB8C29431}" destId="{A2365C8B-33B2-4F74-AC23-D9C0777CD67E}" srcOrd="0" destOrd="0" presId="urn:microsoft.com/office/officeart/2011/layout/CircleProcess"/>
    <dgm:cxn modelId="{C7229E11-9312-4172-9678-BA22C7F58753}" type="presParOf" srcId="{4AB81A49-7344-4809-8985-27E431F79800}" destId="{61EDAD73-0B93-4807-BED2-BE430B098A15}" srcOrd="2" destOrd="0" presId="urn:microsoft.com/office/officeart/2011/layout/CircleProcess"/>
    <dgm:cxn modelId="{39C80C0D-3D43-4D79-B9F4-17F763B4E959}" type="presParOf" srcId="{4AB81A49-7344-4809-8985-27E431F79800}" destId="{DD14DB6A-00E2-4509-97EB-56A4C527A87B}" srcOrd="3" destOrd="0" presId="urn:microsoft.com/office/officeart/2011/layout/CircleProcess"/>
    <dgm:cxn modelId="{30DF0F03-E0E4-4989-8A17-F73178B3E65B}" type="presParOf" srcId="{DD14DB6A-00E2-4509-97EB-56A4C527A87B}" destId="{1B379BBB-1015-42F2-BF92-78944AF4D0FD}" srcOrd="0" destOrd="0" presId="urn:microsoft.com/office/officeart/2011/layout/CircleProcess"/>
    <dgm:cxn modelId="{925C029B-51D6-4C4D-BFD3-EC35E4898E02}" type="presParOf" srcId="{4AB81A49-7344-4809-8985-27E431F79800}" destId="{D2AEC0D9-FD05-4D31-93A7-19C5AC87A6EB}" srcOrd="4" destOrd="0" presId="urn:microsoft.com/office/officeart/2011/layout/CircleProcess"/>
    <dgm:cxn modelId="{FF324CED-75DE-40D2-A0F6-3C8A18905237}" type="presParOf" srcId="{D2AEC0D9-FD05-4D31-93A7-19C5AC87A6EB}" destId="{0240E949-13F9-4067-86A5-0DB492813D8E}" srcOrd="0" destOrd="0" presId="urn:microsoft.com/office/officeart/2011/layout/CircleProcess"/>
    <dgm:cxn modelId="{2A10AC87-530F-402F-A133-7DA2A8689603}" type="presParOf" srcId="{4AB81A49-7344-4809-8985-27E431F79800}" destId="{B2A06CE8-698C-47EC-A92C-6D66DE59F8B6}" srcOrd="5" destOrd="0" presId="urn:microsoft.com/office/officeart/2011/layout/CircleProcess"/>
    <dgm:cxn modelId="{C1BE215B-C7D2-44BB-928D-52BEF34180C5}" type="presParOf" srcId="{4AB81A49-7344-4809-8985-27E431F79800}" destId="{34F759F4-AA19-4167-93F2-D2DAB04F7BBF}" srcOrd="6" destOrd="0" presId="urn:microsoft.com/office/officeart/2011/layout/CircleProcess"/>
    <dgm:cxn modelId="{0F819CED-62A7-4E96-A8D2-19823A23FDCB}" type="presParOf" srcId="{34F759F4-AA19-4167-93F2-D2DAB04F7BBF}" destId="{CCDD5D47-D4EE-4F57-86AC-F12E39363A90}" srcOrd="0" destOrd="0" presId="urn:microsoft.com/office/officeart/2011/layout/CircleProcess"/>
    <dgm:cxn modelId="{30A25AC6-FDA0-4D55-A69A-31F28171F1B0}" type="presParOf" srcId="{4AB81A49-7344-4809-8985-27E431F79800}" destId="{71D81DBB-5BE3-4051-8A02-F0AC05E35543}" srcOrd="7" destOrd="0" presId="urn:microsoft.com/office/officeart/2011/layout/CircleProcess"/>
    <dgm:cxn modelId="{FDE7F06F-1EDC-40C4-8E8C-78B42A2DBE27}" type="presParOf" srcId="{71D81DBB-5BE3-4051-8A02-F0AC05E35543}" destId="{E8E1DF19-DB72-4D71-AAC7-8A5B3E809281}" srcOrd="0" destOrd="0" presId="urn:microsoft.com/office/officeart/2011/layout/CircleProcess"/>
    <dgm:cxn modelId="{4653AD2D-7252-49E6-8169-CF3AE2F3CA6B}" type="presParOf" srcId="{4AB81A49-7344-4809-8985-27E431F79800}" destId="{49B252FA-0B70-4A8B-9E9C-FA5E7E28554A}" srcOrd="8" destOrd="0" presId="urn:microsoft.com/office/officeart/2011/layout/CircleProcess"/>
    <dgm:cxn modelId="{ADCC57E8-CBAE-45CC-AFFF-27F955AC87A0}" type="presParOf" srcId="{4AB81A49-7344-4809-8985-27E431F79800}" destId="{02AF0753-1053-4F5C-A781-48458D4A8B2B}" srcOrd="9" destOrd="0" presId="urn:microsoft.com/office/officeart/2011/layout/CircleProcess"/>
    <dgm:cxn modelId="{AFF52243-E620-4671-A2E7-F5176B7725AD}" type="presParOf" srcId="{02AF0753-1053-4F5C-A781-48458D4A8B2B}" destId="{EAC8B7BC-BD04-4982-8E16-C7E7219ADD81}" srcOrd="0" destOrd="0" presId="urn:microsoft.com/office/officeart/2011/layout/CircleProcess"/>
    <dgm:cxn modelId="{8C814D09-D786-4B98-B807-F4E17404057F}" type="presParOf" srcId="{4AB81A49-7344-4809-8985-27E431F79800}" destId="{0E843B35-E20A-446A-9DD5-E66296D1E080}" srcOrd="10" destOrd="0" presId="urn:microsoft.com/office/officeart/2011/layout/CircleProcess"/>
    <dgm:cxn modelId="{42B708D0-1D59-4FAA-9CEF-C066731F1F14}" type="presParOf" srcId="{0E843B35-E20A-446A-9DD5-E66296D1E080}" destId="{EA919E36-37D4-4250-80B2-701682C81813}" srcOrd="0" destOrd="0" presId="urn:microsoft.com/office/officeart/2011/layout/CircleProcess"/>
    <dgm:cxn modelId="{42EE1104-CE91-443E-B93E-38E9366AD164}" type="presParOf" srcId="{4AB81A49-7344-4809-8985-27E431F79800}" destId="{B24669C8-798F-42C6-9BF5-F488D0FB9E03}" srcOrd="11" destOrd="0" presId="urn:microsoft.com/office/officeart/2011/layout/CircleProcess"/>
    <dgm:cxn modelId="{9DF6D4E9-56BB-4A60-B36F-E47A9054766D}" type="presParOf" srcId="{4AB81A49-7344-4809-8985-27E431F79800}" destId="{8885D0A5-71A0-492E-85E5-DFB164EB6BB1}" srcOrd="12" destOrd="0" presId="urn:microsoft.com/office/officeart/2011/layout/CircleProcess"/>
    <dgm:cxn modelId="{C06DB960-4BF1-4703-81DB-4DB5AD64CEC8}" type="presParOf" srcId="{8885D0A5-71A0-492E-85E5-DFB164EB6BB1}" destId="{E6BA0920-06B5-4264-867B-F80AD8A3D244}" srcOrd="0" destOrd="0" presId="urn:microsoft.com/office/officeart/2011/layout/CircleProcess"/>
    <dgm:cxn modelId="{1D9FCABA-B198-4953-86DF-9E0ABD82D217}" type="presParOf" srcId="{4AB81A49-7344-4809-8985-27E431F79800}" destId="{F665678B-BCFD-429B-B72D-D6A064B0D49B}" srcOrd="13" destOrd="0" presId="urn:microsoft.com/office/officeart/2011/layout/CircleProcess"/>
    <dgm:cxn modelId="{32FC8718-41DB-4F7F-BF59-087F36EA29D8}" type="presParOf" srcId="{F665678B-BCFD-429B-B72D-D6A064B0D49B}" destId="{4EC33582-F87C-4B91-93A2-DDF196D4CCD2}" srcOrd="0" destOrd="0" presId="urn:microsoft.com/office/officeart/2011/layout/CircleProcess"/>
    <dgm:cxn modelId="{6DE412CD-B31E-4766-8C77-F84FB3BE17D1}" type="presParOf" srcId="{4AB81A49-7344-4809-8985-27E431F79800}" destId="{59BC2C14-6901-4FDD-92C4-D2EA024CD4D8}" srcOrd="14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62DBD37-A954-4D21-929B-E5FC233BC4D7}" type="doc">
      <dgm:prSet loTypeId="urn:microsoft.com/office/officeart/2005/8/layout/pyramid2" loCatId="list" qsTypeId="urn:microsoft.com/office/officeart/2005/8/quickstyle/simple4" qsCatId="simple" csTypeId="urn:microsoft.com/office/officeart/2005/8/colors/accent1_3" csCatId="accent1" phldr="1"/>
      <dgm:spPr/>
      <dgm:t>
        <a:bodyPr/>
        <a:lstStyle/>
        <a:p>
          <a:endParaRPr lang="en-IN"/>
        </a:p>
      </dgm:t>
    </dgm:pt>
    <dgm:pt modelId="{C8BC1F43-D72A-4FB5-B303-2F84E406EC32}">
      <dgm:prSet phldrT="[Text]"/>
      <dgm:spPr/>
      <dgm:t>
        <a:bodyPr/>
        <a:lstStyle/>
        <a:p>
          <a:r>
            <a:rPr lang="en-IN" dirty="0"/>
            <a:t>Feedback Loop for Model Retraining</a:t>
          </a:r>
        </a:p>
      </dgm:t>
    </dgm:pt>
    <dgm:pt modelId="{22EE6F4D-B943-44C6-9F5B-A5C245C99467}" type="parTrans" cxnId="{E9B5FD31-D152-4A05-B537-3C5BE50B1A6B}">
      <dgm:prSet/>
      <dgm:spPr/>
      <dgm:t>
        <a:bodyPr/>
        <a:lstStyle/>
        <a:p>
          <a:endParaRPr lang="en-IN"/>
        </a:p>
      </dgm:t>
    </dgm:pt>
    <dgm:pt modelId="{F02565AE-3428-452A-83A3-E949ECCAFA83}" type="sibTrans" cxnId="{E9B5FD31-D152-4A05-B537-3C5BE50B1A6B}">
      <dgm:prSet/>
      <dgm:spPr/>
      <dgm:t>
        <a:bodyPr/>
        <a:lstStyle/>
        <a:p>
          <a:endParaRPr lang="en-IN"/>
        </a:p>
      </dgm:t>
    </dgm:pt>
    <dgm:pt modelId="{7248647C-AC46-452A-9F92-5E518BB1958C}">
      <dgm:prSet phldrT="[Text]"/>
      <dgm:spPr/>
      <dgm:t>
        <a:bodyPr/>
        <a:lstStyle/>
        <a:p>
          <a:r>
            <a:rPr lang="en-IN" dirty="0"/>
            <a:t>Anomaly Detection for Suspicious Behaviour </a:t>
          </a:r>
        </a:p>
      </dgm:t>
    </dgm:pt>
    <dgm:pt modelId="{EA47B87B-2279-4CF5-8398-256264504771}" type="parTrans" cxnId="{800A7CFE-BF05-4AB8-B222-F2EBD86CBC81}">
      <dgm:prSet/>
      <dgm:spPr/>
      <dgm:t>
        <a:bodyPr/>
        <a:lstStyle/>
        <a:p>
          <a:endParaRPr lang="en-IN"/>
        </a:p>
      </dgm:t>
    </dgm:pt>
    <dgm:pt modelId="{C3EE4F45-7237-402F-B1C4-0CA95639F304}" type="sibTrans" cxnId="{800A7CFE-BF05-4AB8-B222-F2EBD86CBC81}">
      <dgm:prSet/>
      <dgm:spPr/>
      <dgm:t>
        <a:bodyPr/>
        <a:lstStyle/>
        <a:p>
          <a:endParaRPr lang="en-IN"/>
        </a:p>
      </dgm:t>
    </dgm:pt>
    <dgm:pt modelId="{0C43C3A5-AEF8-4DCB-8357-06E890227F30}">
      <dgm:prSet/>
      <dgm:spPr/>
      <dgm:t>
        <a:bodyPr/>
        <a:lstStyle/>
        <a:p>
          <a:r>
            <a:rPr lang="en-IN" dirty="0"/>
            <a:t>Privacy Preserving ML Techniques</a:t>
          </a:r>
        </a:p>
      </dgm:t>
    </dgm:pt>
    <dgm:pt modelId="{F0FC7176-9DE2-4247-8C13-81409322B53F}" type="parTrans" cxnId="{D6A5A2B4-1B22-4230-972B-79EDAA455732}">
      <dgm:prSet/>
      <dgm:spPr/>
      <dgm:t>
        <a:bodyPr/>
        <a:lstStyle/>
        <a:p>
          <a:endParaRPr lang="en-IN"/>
        </a:p>
      </dgm:t>
    </dgm:pt>
    <dgm:pt modelId="{A7E43484-F83B-4381-87CE-41DA9F42ED60}" type="sibTrans" cxnId="{D6A5A2B4-1B22-4230-972B-79EDAA455732}">
      <dgm:prSet/>
      <dgm:spPr/>
      <dgm:t>
        <a:bodyPr/>
        <a:lstStyle/>
        <a:p>
          <a:endParaRPr lang="en-IN"/>
        </a:p>
      </dgm:t>
    </dgm:pt>
    <dgm:pt modelId="{928D3CDE-BB7C-4013-88EC-702D0C66D8B8}" type="pres">
      <dgm:prSet presAssocID="{962DBD37-A954-4D21-929B-E5FC233BC4D7}" presName="compositeShape" presStyleCnt="0">
        <dgm:presLayoutVars>
          <dgm:dir/>
          <dgm:resizeHandles/>
        </dgm:presLayoutVars>
      </dgm:prSet>
      <dgm:spPr/>
    </dgm:pt>
    <dgm:pt modelId="{2137A021-AB42-4B7C-89C5-E6BF2D240949}" type="pres">
      <dgm:prSet presAssocID="{962DBD37-A954-4D21-929B-E5FC233BC4D7}" presName="pyramid" presStyleLbl="node1" presStyleIdx="0" presStyleCnt="1"/>
      <dgm:spPr/>
    </dgm:pt>
    <dgm:pt modelId="{D1D7B756-5230-41D5-A1C6-452D94EE7A2F}" type="pres">
      <dgm:prSet presAssocID="{962DBD37-A954-4D21-929B-E5FC233BC4D7}" presName="theList" presStyleCnt="0"/>
      <dgm:spPr/>
    </dgm:pt>
    <dgm:pt modelId="{23987D60-E297-46D5-94B5-26F4FA194737}" type="pres">
      <dgm:prSet presAssocID="{C8BC1F43-D72A-4FB5-B303-2F84E406EC32}" presName="aNode" presStyleLbl="fgAcc1" presStyleIdx="0" presStyleCnt="3">
        <dgm:presLayoutVars>
          <dgm:bulletEnabled val="1"/>
        </dgm:presLayoutVars>
      </dgm:prSet>
      <dgm:spPr/>
    </dgm:pt>
    <dgm:pt modelId="{C6206D85-C620-4FD6-9453-39CAEF36849F}" type="pres">
      <dgm:prSet presAssocID="{C8BC1F43-D72A-4FB5-B303-2F84E406EC32}" presName="aSpace" presStyleCnt="0"/>
      <dgm:spPr/>
    </dgm:pt>
    <dgm:pt modelId="{554796B1-F6C3-4621-ACAF-7B2107F96F76}" type="pres">
      <dgm:prSet presAssocID="{7248647C-AC46-452A-9F92-5E518BB1958C}" presName="aNode" presStyleLbl="fgAcc1" presStyleIdx="1" presStyleCnt="3">
        <dgm:presLayoutVars>
          <dgm:bulletEnabled val="1"/>
        </dgm:presLayoutVars>
      </dgm:prSet>
      <dgm:spPr/>
    </dgm:pt>
    <dgm:pt modelId="{915B7474-F271-4A7D-99A2-77B6BBAD6BA6}" type="pres">
      <dgm:prSet presAssocID="{7248647C-AC46-452A-9F92-5E518BB1958C}" presName="aSpace" presStyleCnt="0"/>
      <dgm:spPr/>
    </dgm:pt>
    <dgm:pt modelId="{470016A0-ED99-43FA-94CC-A831AC7D1A32}" type="pres">
      <dgm:prSet presAssocID="{0C43C3A5-AEF8-4DCB-8357-06E890227F30}" presName="aNode" presStyleLbl="fgAcc1" presStyleIdx="2" presStyleCnt="3">
        <dgm:presLayoutVars>
          <dgm:bulletEnabled val="1"/>
        </dgm:presLayoutVars>
      </dgm:prSet>
      <dgm:spPr/>
    </dgm:pt>
    <dgm:pt modelId="{F13847DA-0D2B-45E6-A9E3-052738A37859}" type="pres">
      <dgm:prSet presAssocID="{0C43C3A5-AEF8-4DCB-8357-06E890227F30}" presName="aSpace" presStyleCnt="0"/>
      <dgm:spPr/>
    </dgm:pt>
  </dgm:ptLst>
  <dgm:cxnLst>
    <dgm:cxn modelId="{E9B5FD31-D152-4A05-B537-3C5BE50B1A6B}" srcId="{962DBD37-A954-4D21-929B-E5FC233BC4D7}" destId="{C8BC1F43-D72A-4FB5-B303-2F84E406EC32}" srcOrd="0" destOrd="0" parTransId="{22EE6F4D-B943-44C6-9F5B-A5C245C99467}" sibTransId="{F02565AE-3428-452A-83A3-E949ECCAFA83}"/>
    <dgm:cxn modelId="{4AD64F47-2826-4E83-BFB7-B2F579380640}" type="presOf" srcId="{0C43C3A5-AEF8-4DCB-8357-06E890227F30}" destId="{470016A0-ED99-43FA-94CC-A831AC7D1A32}" srcOrd="0" destOrd="0" presId="urn:microsoft.com/office/officeart/2005/8/layout/pyramid2"/>
    <dgm:cxn modelId="{6529006C-BE59-435C-819F-AE8BF1717BA4}" type="presOf" srcId="{7248647C-AC46-452A-9F92-5E518BB1958C}" destId="{554796B1-F6C3-4621-ACAF-7B2107F96F76}" srcOrd="0" destOrd="0" presId="urn:microsoft.com/office/officeart/2005/8/layout/pyramid2"/>
    <dgm:cxn modelId="{D6A5A2B4-1B22-4230-972B-79EDAA455732}" srcId="{962DBD37-A954-4D21-929B-E5FC233BC4D7}" destId="{0C43C3A5-AEF8-4DCB-8357-06E890227F30}" srcOrd="2" destOrd="0" parTransId="{F0FC7176-9DE2-4247-8C13-81409322B53F}" sibTransId="{A7E43484-F83B-4381-87CE-41DA9F42ED60}"/>
    <dgm:cxn modelId="{791151BB-49FD-412D-9B16-D062DCB816B9}" type="presOf" srcId="{C8BC1F43-D72A-4FB5-B303-2F84E406EC32}" destId="{23987D60-E297-46D5-94B5-26F4FA194737}" srcOrd="0" destOrd="0" presId="urn:microsoft.com/office/officeart/2005/8/layout/pyramid2"/>
    <dgm:cxn modelId="{032E8BCB-9401-4096-991E-4133544F9DDD}" type="presOf" srcId="{962DBD37-A954-4D21-929B-E5FC233BC4D7}" destId="{928D3CDE-BB7C-4013-88EC-702D0C66D8B8}" srcOrd="0" destOrd="0" presId="urn:microsoft.com/office/officeart/2005/8/layout/pyramid2"/>
    <dgm:cxn modelId="{800A7CFE-BF05-4AB8-B222-F2EBD86CBC81}" srcId="{962DBD37-A954-4D21-929B-E5FC233BC4D7}" destId="{7248647C-AC46-452A-9F92-5E518BB1958C}" srcOrd="1" destOrd="0" parTransId="{EA47B87B-2279-4CF5-8398-256264504771}" sibTransId="{C3EE4F45-7237-402F-B1C4-0CA95639F304}"/>
    <dgm:cxn modelId="{5406BD9D-6A61-46FB-99A9-A27E678934A8}" type="presParOf" srcId="{928D3CDE-BB7C-4013-88EC-702D0C66D8B8}" destId="{2137A021-AB42-4B7C-89C5-E6BF2D240949}" srcOrd="0" destOrd="0" presId="urn:microsoft.com/office/officeart/2005/8/layout/pyramid2"/>
    <dgm:cxn modelId="{8353076C-9D2B-44D3-81DE-B2430F159A92}" type="presParOf" srcId="{928D3CDE-BB7C-4013-88EC-702D0C66D8B8}" destId="{D1D7B756-5230-41D5-A1C6-452D94EE7A2F}" srcOrd="1" destOrd="0" presId="urn:microsoft.com/office/officeart/2005/8/layout/pyramid2"/>
    <dgm:cxn modelId="{470878A1-8A02-4699-8DC8-B2B2B7BB9FEA}" type="presParOf" srcId="{D1D7B756-5230-41D5-A1C6-452D94EE7A2F}" destId="{23987D60-E297-46D5-94B5-26F4FA194737}" srcOrd="0" destOrd="0" presId="urn:microsoft.com/office/officeart/2005/8/layout/pyramid2"/>
    <dgm:cxn modelId="{CFFC8651-227E-4E0D-B929-D12094A5E6C0}" type="presParOf" srcId="{D1D7B756-5230-41D5-A1C6-452D94EE7A2F}" destId="{C6206D85-C620-4FD6-9453-39CAEF36849F}" srcOrd="1" destOrd="0" presId="urn:microsoft.com/office/officeart/2005/8/layout/pyramid2"/>
    <dgm:cxn modelId="{251BB31A-8A01-4448-B547-E723E7D02A04}" type="presParOf" srcId="{D1D7B756-5230-41D5-A1C6-452D94EE7A2F}" destId="{554796B1-F6C3-4621-ACAF-7B2107F96F76}" srcOrd="2" destOrd="0" presId="urn:microsoft.com/office/officeart/2005/8/layout/pyramid2"/>
    <dgm:cxn modelId="{36C6F8FF-91A6-479C-B4E9-7C88C504B8D9}" type="presParOf" srcId="{D1D7B756-5230-41D5-A1C6-452D94EE7A2F}" destId="{915B7474-F271-4A7D-99A2-77B6BBAD6BA6}" srcOrd="3" destOrd="0" presId="urn:microsoft.com/office/officeart/2005/8/layout/pyramid2"/>
    <dgm:cxn modelId="{A08757DE-E85C-4B7F-B598-1BE3C4FE3B59}" type="presParOf" srcId="{D1D7B756-5230-41D5-A1C6-452D94EE7A2F}" destId="{470016A0-ED99-43FA-94CC-A831AC7D1A32}" srcOrd="4" destOrd="0" presId="urn:microsoft.com/office/officeart/2005/8/layout/pyramid2"/>
    <dgm:cxn modelId="{ABAAE5C6-5FA8-4990-AA2A-B78AD0163194}" type="presParOf" srcId="{D1D7B756-5230-41D5-A1C6-452D94EE7A2F}" destId="{F13847DA-0D2B-45E6-A9E3-052738A37859}" srcOrd="5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D5A93F-F2FE-40C8-96EC-7B317F4C8BF5}">
      <dsp:nvSpPr>
        <dsp:cNvPr id="0" name=""/>
        <dsp:cNvSpPr/>
      </dsp:nvSpPr>
      <dsp:spPr>
        <a:xfrm>
          <a:off x="5206" y="0"/>
          <a:ext cx="2105194" cy="30706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Predicts customer churn using behavioral and demographic data</a:t>
          </a:r>
          <a:endParaRPr lang="en-IN" sz="2500" kern="1200" dirty="0"/>
        </a:p>
      </dsp:txBody>
      <dsp:txXfrm>
        <a:off x="66865" y="61659"/>
        <a:ext cx="1981876" cy="2947350"/>
      </dsp:txXfrm>
    </dsp:sp>
    <dsp:sp modelId="{D1DC09D5-4B7F-4E71-AA8A-AFA917CAA480}">
      <dsp:nvSpPr>
        <dsp:cNvPr id="0" name=""/>
        <dsp:cNvSpPr/>
      </dsp:nvSpPr>
      <dsp:spPr>
        <a:xfrm>
          <a:off x="2464073" y="0"/>
          <a:ext cx="2105194" cy="30706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Identifies early warning signs through visual and statistical analysis</a:t>
          </a:r>
          <a:endParaRPr lang="en-IN" sz="2500" kern="1200" dirty="0"/>
        </a:p>
      </dsp:txBody>
      <dsp:txXfrm>
        <a:off x="2525732" y="61659"/>
        <a:ext cx="1981876" cy="2947350"/>
      </dsp:txXfrm>
    </dsp:sp>
    <dsp:sp modelId="{819D90FE-F71C-4786-B6FA-52A18E7C580B}">
      <dsp:nvSpPr>
        <dsp:cNvPr id="0" name=""/>
        <dsp:cNvSpPr/>
      </dsp:nvSpPr>
      <dsp:spPr>
        <a:xfrm>
          <a:off x="4922940" y="0"/>
          <a:ext cx="2105194" cy="307066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Supports proactive retention strategies </a:t>
          </a:r>
          <a:endParaRPr lang="en-IN" sz="2500" kern="1200" dirty="0"/>
        </a:p>
      </dsp:txBody>
      <dsp:txXfrm>
        <a:off x="4984599" y="61659"/>
        <a:ext cx="1981876" cy="29473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81E6D-39F9-47CC-BE6B-1C2483CD5CCF}">
      <dsp:nvSpPr>
        <dsp:cNvPr id="0" name=""/>
        <dsp:cNvSpPr/>
      </dsp:nvSpPr>
      <dsp:spPr>
        <a:xfrm>
          <a:off x="8980441" y="700672"/>
          <a:ext cx="1856104" cy="18564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65C8B-33B2-4F74-AC23-D9C0777CD67E}">
      <dsp:nvSpPr>
        <dsp:cNvPr id="0" name=""/>
        <dsp:cNvSpPr/>
      </dsp:nvSpPr>
      <dsp:spPr>
        <a:xfrm>
          <a:off x="9041686" y="762563"/>
          <a:ext cx="1732627" cy="17326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Evaluation Metrics</a:t>
          </a:r>
        </a:p>
      </dsp:txBody>
      <dsp:txXfrm>
        <a:off x="9289628" y="1010128"/>
        <a:ext cx="1237732" cy="1237496"/>
      </dsp:txXfrm>
    </dsp:sp>
    <dsp:sp modelId="{1B379BBB-1015-42F2-BF92-78944AF4D0FD}">
      <dsp:nvSpPr>
        <dsp:cNvPr id="0" name=""/>
        <dsp:cNvSpPr/>
      </dsp:nvSpPr>
      <dsp:spPr>
        <a:xfrm rot="2700000">
          <a:off x="7061224" y="700769"/>
          <a:ext cx="1855889" cy="185588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40E949-13F9-4067-86A5-0DB492813D8E}">
      <dsp:nvSpPr>
        <dsp:cNvPr id="0" name=""/>
        <dsp:cNvSpPr/>
      </dsp:nvSpPr>
      <dsp:spPr>
        <a:xfrm>
          <a:off x="7124337" y="762563"/>
          <a:ext cx="1732627" cy="17326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ML Models</a:t>
          </a:r>
        </a:p>
      </dsp:txBody>
      <dsp:txXfrm>
        <a:off x="7371291" y="1010128"/>
        <a:ext cx="1237732" cy="1237496"/>
      </dsp:txXfrm>
    </dsp:sp>
    <dsp:sp modelId="{CCDD5D47-D4EE-4F57-86AC-F12E39363A90}">
      <dsp:nvSpPr>
        <dsp:cNvPr id="0" name=""/>
        <dsp:cNvSpPr/>
      </dsp:nvSpPr>
      <dsp:spPr>
        <a:xfrm rot="2700000">
          <a:off x="5143875" y="700769"/>
          <a:ext cx="1855889" cy="185588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E1DF19-DB72-4D71-AAC7-8A5B3E809281}">
      <dsp:nvSpPr>
        <dsp:cNvPr id="0" name=""/>
        <dsp:cNvSpPr/>
      </dsp:nvSpPr>
      <dsp:spPr>
        <a:xfrm>
          <a:off x="5206000" y="762563"/>
          <a:ext cx="1732627" cy="17326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Feature Engineering</a:t>
          </a:r>
        </a:p>
      </dsp:txBody>
      <dsp:txXfrm>
        <a:off x="5452954" y="1010128"/>
        <a:ext cx="1237732" cy="1237496"/>
      </dsp:txXfrm>
    </dsp:sp>
    <dsp:sp modelId="{EAC8B7BC-BD04-4982-8E16-C7E7219ADD81}">
      <dsp:nvSpPr>
        <dsp:cNvPr id="0" name=""/>
        <dsp:cNvSpPr/>
      </dsp:nvSpPr>
      <dsp:spPr>
        <a:xfrm rot="2700000">
          <a:off x="3225538" y="700769"/>
          <a:ext cx="1855889" cy="185588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919E36-37D4-4250-80B2-701682C81813}">
      <dsp:nvSpPr>
        <dsp:cNvPr id="0" name=""/>
        <dsp:cNvSpPr/>
      </dsp:nvSpPr>
      <dsp:spPr>
        <a:xfrm>
          <a:off x="3287663" y="762563"/>
          <a:ext cx="1732627" cy="17326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EDA</a:t>
          </a:r>
        </a:p>
      </dsp:txBody>
      <dsp:txXfrm>
        <a:off x="3535605" y="1010128"/>
        <a:ext cx="1237732" cy="1237496"/>
      </dsp:txXfrm>
    </dsp:sp>
    <dsp:sp modelId="{E6BA0920-06B5-4264-867B-F80AD8A3D244}">
      <dsp:nvSpPr>
        <dsp:cNvPr id="0" name=""/>
        <dsp:cNvSpPr/>
      </dsp:nvSpPr>
      <dsp:spPr>
        <a:xfrm rot="2700000">
          <a:off x="1307201" y="700769"/>
          <a:ext cx="1855889" cy="1855889"/>
        </a:xfrm>
        <a:prstGeom prst="teardrop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C33582-F87C-4B91-93A2-DDF196D4CCD2}">
      <dsp:nvSpPr>
        <dsp:cNvPr id="0" name=""/>
        <dsp:cNvSpPr/>
      </dsp:nvSpPr>
      <dsp:spPr>
        <a:xfrm>
          <a:off x="1369327" y="762563"/>
          <a:ext cx="1732627" cy="1732625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Data Cleaning</a:t>
          </a:r>
        </a:p>
      </dsp:txBody>
      <dsp:txXfrm>
        <a:off x="1617268" y="1010128"/>
        <a:ext cx="1237732" cy="12374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37A021-AB42-4B7C-89C5-E6BF2D240949}">
      <dsp:nvSpPr>
        <dsp:cNvPr id="0" name=""/>
        <dsp:cNvSpPr/>
      </dsp:nvSpPr>
      <dsp:spPr>
        <a:xfrm>
          <a:off x="2716133" y="0"/>
          <a:ext cx="4022725" cy="4022725"/>
        </a:xfrm>
        <a:prstGeom prst="triangle">
          <a:avLst/>
        </a:prstGeom>
        <a:gradFill rotWithShape="0">
          <a:gsLst>
            <a:gs pos="0">
              <a:schemeClr val="accent1">
                <a:shade val="80000"/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shade val="80000"/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shade val="80000"/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shade val="80000"/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3987D60-E297-46D5-94B5-26F4FA194737}">
      <dsp:nvSpPr>
        <dsp:cNvPr id="0" name=""/>
        <dsp:cNvSpPr/>
      </dsp:nvSpPr>
      <dsp:spPr>
        <a:xfrm>
          <a:off x="4727495" y="404433"/>
          <a:ext cx="2614771" cy="95225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Feedback Loop for Model Retraining</a:t>
          </a:r>
        </a:p>
      </dsp:txBody>
      <dsp:txXfrm>
        <a:off x="4773980" y="450918"/>
        <a:ext cx="2521801" cy="859284"/>
      </dsp:txXfrm>
    </dsp:sp>
    <dsp:sp modelId="{554796B1-F6C3-4621-ACAF-7B2107F96F76}">
      <dsp:nvSpPr>
        <dsp:cNvPr id="0" name=""/>
        <dsp:cNvSpPr/>
      </dsp:nvSpPr>
      <dsp:spPr>
        <a:xfrm>
          <a:off x="4727495" y="1475719"/>
          <a:ext cx="2614771" cy="95225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131939"/>
              <a:satOff val="-5896"/>
              <a:lumOff val="1365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Anomaly Detection for Suspicious Behaviour </a:t>
          </a:r>
        </a:p>
      </dsp:txBody>
      <dsp:txXfrm>
        <a:off x="4773980" y="1522204"/>
        <a:ext cx="2521801" cy="859284"/>
      </dsp:txXfrm>
    </dsp:sp>
    <dsp:sp modelId="{470016A0-ED99-43FA-94CC-A831AC7D1A32}">
      <dsp:nvSpPr>
        <dsp:cNvPr id="0" name=""/>
        <dsp:cNvSpPr/>
      </dsp:nvSpPr>
      <dsp:spPr>
        <a:xfrm>
          <a:off x="4727495" y="2547005"/>
          <a:ext cx="2614771" cy="95225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263879"/>
              <a:satOff val="-11792"/>
              <a:lumOff val="2731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Privacy Preserving ML Techniques</a:t>
          </a:r>
        </a:p>
      </dsp:txBody>
      <dsp:txXfrm>
        <a:off x="4773980" y="2593490"/>
        <a:ext cx="2521801" cy="8592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FADC-1B4D-4E77-A7C5-D520224FA8E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922-0613-4BE9-8473-9BBB42985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509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FADC-1B4D-4E77-A7C5-D520224FA8E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922-0613-4BE9-8473-9BBB42985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8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FADC-1B4D-4E77-A7C5-D520224FA8E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922-0613-4BE9-8473-9BBB42985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6668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FADC-1B4D-4E77-A7C5-D520224FA8E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922-0613-4BE9-8473-9BBB42985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872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FADC-1B4D-4E77-A7C5-D520224FA8E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922-0613-4BE9-8473-9BBB42985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90794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FADC-1B4D-4E77-A7C5-D520224FA8E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922-0613-4BE9-8473-9BBB42985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9992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FADC-1B4D-4E77-A7C5-D520224FA8E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922-0613-4BE9-8473-9BBB42985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31173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FADC-1B4D-4E77-A7C5-D520224FA8E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922-0613-4BE9-8473-9BBB42985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836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FADC-1B4D-4E77-A7C5-D520224FA8E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922-0613-4BE9-8473-9BBB42985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2431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FADC-1B4D-4E77-A7C5-D520224FA8E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922-0613-4BE9-8473-9BBB42985AB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198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FADC-1B4D-4E77-A7C5-D520224FA8E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922-0613-4BE9-8473-9BBB42985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1809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FADC-1B4D-4E77-A7C5-D520224FA8E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4D893922-0613-4BE9-8473-9BBB42985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4467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FADC-1B4D-4E77-A7C5-D520224FA8E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922-0613-4BE9-8473-9BBB42985AB6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55580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FADC-1B4D-4E77-A7C5-D520224FA8E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922-0613-4BE9-8473-9BBB42985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8460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FADC-1B4D-4E77-A7C5-D520224FA8E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922-0613-4BE9-8473-9BBB42985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633622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FADC-1B4D-4E77-A7C5-D520224FA8E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922-0613-4BE9-8473-9BBB42985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9811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FADC-1B4D-4E77-A7C5-D520224FA8E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922-0613-4BE9-8473-9BBB42985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323039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9AFADC-1B4D-4E77-A7C5-D520224FA8E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893922-0613-4BE9-8473-9BBB42985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33084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FADC-1B4D-4E77-A7C5-D520224FA8E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922-0613-4BE9-8473-9BBB42985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8976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FADC-1B4D-4E77-A7C5-D520224FA8E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922-0613-4BE9-8473-9BBB42985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4701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FADC-1B4D-4E77-A7C5-D520224FA8E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922-0613-4BE9-8473-9BBB42985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77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FADC-1B4D-4E77-A7C5-D520224FA8E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922-0613-4BE9-8473-9BBB42985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7303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FADC-1B4D-4E77-A7C5-D520224FA8E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922-0613-4BE9-8473-9BBB42985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275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FADC-1B4D-4E77-A7C5-D520224FA8E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922-0613-4BE9-8473-9BBB42985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835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FADC-1B4D-4E77-A7C5-D520224FA8E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922-0613-4BE9-8473-9BBB42985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690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FADC-1B4D-4E77-A7C5-D520224FA8E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922-0613-4BE9-8473-9BBB42985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4570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FADC-1B4D-4E77-A7C5-D520224FA8E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922-0613-4BE9-8473-9BBB42985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446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9AFADC-1B4D-4E77-A7C5-D520224FA8E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93922-0613-4BE9-8473-9BBB42985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90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9AFADC-1B4D-4E77-A7C5-D520224FA8E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D893922-0613-4BE9-8473-9BBB42985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928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9AFADC-1B4D-4E77-A7C5-D520224FA8EC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D893922-0613-4BE9-8473-9BBB42985AB6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229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hyperlink" Target="https://github.com/Pragati1200/Credit-Card_Churn_Predictio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ACE80-C8A4-C371-D375-E7E6EDB9F4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93276" y="1684870"/>
            <a:ext cx="9047318" cy="1515533"/>
          </a:xfrm>
        </p:spPr>
        <p:txBody>
          <a:bodyPr/>
          <a:lstStyle/>
          <a:p>
            <a:r>
              <a:rPr lang="en-IN" sz="4800" dirty="0"/>
              <a:t>Credit Card Churn Prediction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3F7707-D604-FBA5-1F45-804E5C293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88165" y="3657598"/>
            <a:ext cx="6815669" cy="1320802"/>
          </a:xfrm>
        </p:spPr>
        <p:txBody>
          <a:bodyPr>
            <a:normAutofit fontScale="92500" lnSpcReduction="20000"/>
          </a:bodyPr>
          <a:lstStyle/>
          <a:p>
            <a:r>
              <a:rPr lang="en-IN" b="1" dirty="0"/>
              <a:t>Pragati Agrawal</a:t>
            </a:r>
          </a:p>
          <a:p>
            <a:r>
              <a:rPr lang="en-IN" b="1" dirty="0"/>
              <a:t>Trainer – Arun Kumar </a:t>
            </a:r>
            <a:r>
              <a:rPr lang="en-IN" b="1" dirty="0" err="1"/>
              <a:t>Ganiger</a:t>
            </a:r>
            <a:endParaRPr lang="en-IN" b="1" dirty="0"/>
          </a:p>
          <a:p>
            <a:r>
              <a:rPr lang="en-IN" dirty="0" err="1"/>
              <a:t>Github</a:t>
            </a:r>
            <a:r>
              <a:rPr lang="en-IN" dirty="0"/>
              <a:t> - </a:t>
            </a:r>
            <a:r>
              <a:rPr lang="en-IN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https://github.com/Pragati1200/Credit-Card_Churn_Prediction</a:t>
            </a:r>
            <a:endParaRPr lang="en-IN" dirty="0">
              <a:solidFill>
                <a:srgbClr val="0070C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F50E81-017E-DB82-4919-AF594CCFE3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3549" y="0"/>
            <a:ext cx="1238451" cy="943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58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84657-39EB-6A6A-37D1-2775FC382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Visualisations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6EB321C-2587-73EE-9143-D4E803A70C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1118" y="2284165"/>
            <a:ext cx="3643665" cy="28364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72182BD-97F6-ED37-5813-ADCA70697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76" y="2277177"/>
            <a:ext cx="3647420" cy="28434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199BC4-1797-4EDB-3A08-A2E6C855A0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2095" y="2277177"/>
            <a:ext cx="3630690" cy="28364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BC7944-9A40-A1F2-DF8A-3BB5512A2F10}"/>
              </a:ext>
            </a:extLst>
          </p:cNvPr>
          <p:cNvSpPr txBox="1"/>
          <p:nvPr/>
        </p:nvSpPr>
        <p:spPr>
          <a:xfrm>
            <a:off x="1661472" y="5164082"/>
            <a:ext cx="1519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Age v/s Churn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D9B8BB-04A8-1F66-42CC-E2081AF3DF95}"/>
              </a:ext>
            </a:extLst>
          </p:cNvPr>
          <p:cNvSpPr txBox="1"/>
          <p:nvPr/>
        </p:nvSpPr>
        <p:spPr>
          <a:xfrm>
            <a:off x="5504900" y="5164082"/>
            <a:ext cx="1737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Age Distribution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F55566-8F29-0D35-A1D7-6CC619AF8883}"/>
              </a:ext>
            </a:extLst>
          </p:cNvPr>
          <p:cNvSpPr txBox="1"/>
          <p:nvPr/>
        </p:nvSpPr>
        <p:spPr>
          <a:xfrm>
            <a:off x="9566787" y="5171767"/>
            <a:ext cx="13703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Churn Count</a:t>
            </a:r>
          </a:p>
        </p:txBody>
      </p:sp>
    </p:spTree>
    <p:extLst>
      <p:ext uri="{BB962C8B-B14F-4D97-AF65-F5344CB8AC3E}">
        <p14:creationId xmlns:p14="http://schemas.microsoft.com/office/powerpoint/2010/main" val="3477939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96C4F-544D-663D-C266-A5741F0B9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Visualisations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095127-0B2A-0005-44FC-51C53A347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85305" y="2247898"/>
            <a:ext cx="3637821" cy="27567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E6DFEA-AACD-1208-929F-BCD00AABD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82" y="2247899"/>
            <a:ext cx="3539271" cy="27567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1DDF4F0-FACD-0B3E-BBE6-EA7AB22617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718" y="2247898"/>
            <a:ext cx="3635322" cy="27567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958AAEA-DE4C-7345-69D4-811BD5AE99CC}"/>
              </a:ext>
            </a:extLst>
          </p:cNvPr>
          <p:cNvSpPr txBox="1"/>
          <p:nvPr/>
        </p:nvSpPr>
        <p:spPr>
          <a:xfrm>
            <a:off x="5120625" y="5145823"/>
            <a:ext cx="1667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Tenure Analysis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356794-5DA0-46E9-B84A-A15E756C3AD7}"/>
              </a:ext>
            </a:extLst>
          </p:cNvPr>
          <p:cNvSpPr txBox="1"/>
          <p:nvPr/>
        </p:nvSpPr>
        <p:spPr>
          <a:xfrm>
            <a:off x="885040" y="5145823"/>
            <a:ext cx="253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Product Usage v/s Churn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A6593D-79FD-29E4-3B1F-6C4D6544B07F}"/>
              </a:ext>
            </a:extLst>
          </p:cNvPr>
          <p:cNvSpPr txBox="1"/>
          <p:nvPr/>
        </p:nvSpPr>
        <p:spPr>
          <a:xfrm>
            <a:off x="9010100" y="5145823"/>
            <a:ext cx="19475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Correlation Matrix</a:t>
            </a:r>
          </a:p>
        </p:txBody>
      </p:sp>
    </p:spTree>
    <p:extLst>
      <p:ext uri="{BB962C8B-B14F-4D97-AF65-F5344CB8AC3E}">
        <p14:creationId xmlns:p14="http://schemas.microsoft.com/office/powerpoint/2010/main" val="1379391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C2C1E-C80D-AFBC-2162-DD06D4532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6320" y="129287"/>
            <a:ext cx="10058400" cy="1450757"/>
          </a:xfrm>
        </p:spPr>
        <p:txBody>
          <a:bodyPr/>
          <a:lstStyle/>
          <a:p>
            <a:r>
              <a:rPr lang="en-IN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D46E4-293E-5F80-3B33-3C54923513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68" y="2032328"/>
            <a:ext cx="10058400" cy="4023360"/>
          </a:xfrm>
        </p:spPr>
        <p:txBody>
          <a:bodyPr>
            <a:normAutofit fontScale="92500" lnSpcReduction="20000"/>
          </a:bodyPr>
          <a:lstStyle/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Median age is similar for both churners and non-churners.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Churners show a slightly wider spread in age.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Most customers fall between ages 25–65.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Slightly more non-churners (label 0) than churners (label 1).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Indicates moderate churn in the dataset.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Customers with 2 products are the most common churners.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Churn rate declines as number of products increases.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Tenure is mostly evenly distributed, with slight peaks at 5–8 years.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Very few customers at 0 and 20 years.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Churn has moderate positive correlation with Tenure.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400" dirty="0"/>
              <a:t>Negative correlation with “</a:t>
            </a:r>
            <a:r>
              <a:rPr lang="en-US" sz="2400" i="1" u="sng" dirty="0" err="1"/>
              <a:t>IsActiveMember</a:t>
            </a:r>
            <a:r>
              <a:rPr lang="en-US" sz="2400" i="1" dirty="0"/>
              <a:t>”</a:t>
            </a:r>
            <a:r>
              <a:rPr lang="en-US" sz="2400" dirty="0"/>
              <a:t> – Inactive members are more likely to churn.</a:t>
            </a:r>
            <a:br>
              <a:rPr lang="en-US" sz="2400" dirty="0"/>
            </a:br>
            <a:endParaRPr lang="en-US" sz="2400" dirty="0"/>
          </a:p>
          <a:p>
            <a:pPr lvl="1">
              <a:buFont typeface="Wingdings" panose="05000000000000000000" pitchFamily="2" charset="2"/>
              <a:buChar char="§"/>
            </a:pPr>
            <a:endParaRPr lang="en-US" sz="2400" dirty="0">
              <a:solidFill>
                <a:schemeClr val="tx1"/>
              </a:solidFill>
            </a:endParaRPr>
          </a:p>
          <a:p>
            <a:endParaRPr lang="en-IN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6170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196F5-9CA2-0D52-5716-855EFEAE9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B5E42-64A1-61AA-DA04-B7AEB6ED5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 Engineering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F179F0-2A9A-BA6C-A8F5-ED3A72E2B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81" y="2226357"/>
            <a:ext cx="10674887" cy="240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873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56B2-15AE-91F1-7A6D-B0CDA4CBB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ML Model &amp; Evaluation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B81B00-7C05-002B-464E-EC9A93CAE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78705"/>
            <a:ext cx="4842268" cy="2441936"/>
          </a:xfrm>
          <a:prstGeom prst="rect">
            <a:avLst/>
          </a:prstGeom>
        </p:spPr>
      </p:pic>
      <p:pic>
        <p:nvPicPr>
          <p:cNvPr id="14" name="Content Placeholder 8">
            <a:extLst>
              <a:ext uri="{FF2B5EF4-FFF2-40B4-BE49-F238E27FC236}">
                <a16:creationId xmlns:a16="http://schemas.microsoft.com/office/drawing/2014/main" id="{223AA158-C524-12A8-5F60-06019C151C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0" y="2678705"/>
            <a:ext cx="5476568" cy="244193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9B95DA2-6BA7-B967-74FD-14D0FB89CD08}"/>
              </a:ext>
            </a:extLst>
          </p:cNvPr>
          <p:cNvSpPr txBox="1"/>
          <p:nvPr/>
        </p:nvSpPr>
        <p:spPr>
          <a:xfrm>
            <a:off x="1097280" y="1838700"/>
            <a:ext cx="2894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Using Random Forest</a:t>
            </a:r>
          </a:p>
        </p:txBody>
      </p:sp>
    </p:spTree>
    <p:extLst>
      <p:ext uri="{BB962C8B-B14F-4D97-AF65-F5344CB8AC3E}">
        <p14:creationId xmlns:p14="http://schemas.microsoft.com/office/powerpoint/2010/main" val="2847456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5B26-0A80-412E-C46E-71ED8D2E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ML Model &amp; Evaluation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72AB34B-C8C2-4657-6892-996E2B5DC2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99774"/>
            <a:ext cx="5283874" cy="26208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E028A1-CE01-8AD2-190E-B364AF1E1668}"/>
              </a:ext>
            </a:extLst>
          </p:cNvPr>
          <p:cNvSpPr txBox="1"/>
          <p:nvPr/>
        </p:nvSpPr>
        <p:spPr>
          <a:xfrm>
            <a:off x="1097280" y="1838700"/>
            <a:ext cx="2914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err="1">
                <a:solidFill>
                  <a:srgbClr val="0070C0"/>
                </a:solidFill>
              </a:rPr>
              <a:t>HistGradientBoosting</a:t>
            </a:r>
            <a:endParaRPr lang="en-IN" sz="2400" b="1" dirty="0">
              <a:solidFill>
                <a:srgbClr val="0070C0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864092-6A28-226D-9CAE-A7AFF9488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7274" y="3576497"/>
            <a:ext cx="5459421" cy="1544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1871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2DA4B-DC5F-0CDB-1A04-B27CFF2C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6B44CC6-7A46-5B91-2167-9A9A93B935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9666276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72118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1B1A243-5BF2-2FCF-316D-64E0BD7E755A}"/>
              </a:ext>
            </a:extLst>
          </p:cNvPr>
          <p:cNvSpPr/>
          <p:nvPr/>
        </p:nvSpPr>
        <p:spPr>
          <a:xfrm>
            <a:off x="3504114" y="873064"/>
            <a:ext cx="423987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</a:t>
            </a:r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YOU !!</a:t>
            </a:r>
            <a:endParaRPr lang="en-US" sz="54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BBD94B-5148-9D24-8E0A-8C181689CE9E}"/>
              </a:ext>
            </a:extLst>
          </p:cNvPr>
          <p:cNvSpPr/>
          <p:nvPr/>
        </p:nvSpPr>
        <p:spPr>
          <a:xfrm>
            <a:off x="3184794" y="3429000"/>
            <a:ext cx="48785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 Questions??</a:t>
            </a:r>
          </a:p>
        </p:txBody>
      </p:sp>
    </p:spTree>
    <p:extLst>
      <p:ext uri="{BB962C8B-B14F-4D97-AF65-F5344CB8AC3E}">
        <p14:creationId xmlns:p14="http://schemas.microsoft.com/office/powerpoint/2010/main" val="3005594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A5C16-38AD-AA84-0CEE-BAAB30196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A0084D-CD6C-6AFB-E34A-F0612DC35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EXL's Credit Card Analytics team is facing declining retention in certain customer segments. To address this, we aim to build a machine learning–based proof of concept that:</a:t>
            </a:r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A8416E8-E683-8C3A-A7AD-181193EB9E7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11868934"/>
              </p:ext>
            </p:extLst>
          </p:nvPr>
        </p:nvGraphicFramePr>
        <p:xfrm>
          <a:off x="2503948" y="2694039"/>
          <a:ext cx="7033341" cy="3070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602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6CA97-A8A7-7285-75F3-3EB77775C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Flow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166DD6C-E4F1-DCCD-EC02-50EA8DA79C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8401886"/>
              </p:ext>
            </p:extLst>
          </p:nvPr>
        </p:nvGraphicFramePr>
        <p:xfrm>
          <a:off x="117986" y="1863213"/>
          <a:ext cx="11759381" cy="32574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85060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01D1-5AAA-53C8-9DA5-114260322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Data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85EA60C-D68A-D336-9146-9794CB35F0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8"/>
          <a:stretch>
            <a:fillRect/>
          </a:stretch>
        </p:blipFill>
        <p:spPr bwMode="auto">
          <a:xfrm>
            <a:off x="1050715" y="2414441"/>
            <a:ext cx="5671026" cy="3445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558FA4-BA2C-55B1-4DC7-2BCC4DD6060D}"/>
              </a:ext>
            </a:extLst>
          </p:cNvPr>
          <p:cNvSpPr txBox="1"/>
          <p:nvPr/>
        </p:nvSpPr>
        <p:spPr>
          <a:xfrm>
            <a:off x="7009900" y="2088090"/>
            <a:ext cx="153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Load the data: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60576F-8DEA-FED1-2BAF-1B595AAA3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9900" y="2414440"/>
            <a:ext cx="4618134" cy="14507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130D7-6F64-D86F-43AD-A608841256C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446" b="2695"/>
          <a:stretch>
            <a:fillRect/>
          </a:stretch>
        </p:blipFill>
        <p:spPr>
          <a:xfrm>
            <a:off x="7009900" y="4191547"/>
            <a:ext cx="3756423" cy="18356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E70D02-EF8F-806E-BDF7-D4D80E2814F2}"/>
              </a:ext>
            </a:extLst>
          </p:cNvPr>
          <p:cNvSpPr txBox="1"/>
          <p:nvPr/>
        </p:nvSpPr>
        <p:spPr>
          <a:xfrm>
            <a:off x="1050715" y="2088090"/>
            <a:ext cx="1276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Initial rows: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6963A3-03F1-3B99-AFA5-6163977C13B6}"/>
              </a:ext>
            </a:extLst>
          </p:cNvPr>
          <p:cNvSpPr txBox="1"/>
          <p:nvPr/>
        </p:nvSpPr>
        <p:spPr>
          <a:xfrm>
            <a:off x="7109975" y="3825232"/>
            <a:ext cx="1726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NULL Attributes:</a:t>
            </a:r>
          </a:p>
        </p:txBody>
      </p:sp>
    </p:spTree>
    <p:extLst>
      <p:ext uri="{BB962C8B-B14F-4D97-AF65-F5344CB8AC3E}">
        <p14:creationId xmlns:p14="http://schemas.microsoft.com/office/powerpoint/2010/main" val="2522105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9B778-4BF0-39B1-31AF-9DDB5F6C7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AA650-0FF2-8937-2078-60A68CAF8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dirty="0"/>
              <a:t>Missing values in Gender, Age, Balance, Churn </a:t>
            </a:r>
          </a:p>
          <a:p>
            <a:pPr fontAlgn="base"/>
            <a:r>
              <a:rPr lang="en-US" dirty="0"/>
              <a:t>Inconsistent case/format in Gender (e.g., "male ", "FEMALE") 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AFA1C2-EDF2-F874-325E-35DEBA4CF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71" y="2686210"/>
            <a:ext cx="6820852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448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64C81-389B-2533-4EA4-B3B152A9C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97606-17CA-6AB9-576B-ECF195C8E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/>
              <a:t>Invalid values: </a:t>
            </a:r>
          </a:p>
          <a:p>
            <a:pPr fontAlgn="base"/>
            <a:r>
              <a:rPr lang="en-US" dirty="0" err="1"/>
              <a:t>HasCrCard</a:t>
            </a:r>
            <a:r>
              <a:rPr lang="en-US" dirty="0"/>
              <a:t>: non-binary like "Yes" 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105F52-2A7F-F26B-9BAA-981B28D36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3" y="2742833"/>
            <a:ext cx="7788784" cy="11652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577EC5-A545-3105-0EDD-68C15A197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8403" y="4503174"/>
            <a:ext cx="7866597" cy="116521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2D1D312-D77D-F6AC-D74A-7F1F8243F250}"/>
              </a:ext>
            </a:extLst>
          </p:cNvPr>
          <p:cNvSpPr txBox="1"/>
          <p:nvPr/>
        </p:nvSpPr>
        <p:spPr>
          <a:xfrm>
            <a:off x="1090590" y="4025468"/>
            <a:ext cx="2358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Handling Missing Value</a:t>
            </a:r>
          </a:p>
        </p:txBody>
      </p:sp>
    </p:spTree>
    <p:extLst>
      <p:ext uri="{BB962C8B-B14F-4D97-AF65-F5344CB8AC3E}">
        <p14:creationId xmlns:p14="http://schemas.microsoft.com/office/powerpoint/2010/main" val="216466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66A7C-41AE-8E24-B2B6-1025EF2CE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IN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DFCAE-AC36-2251-30E9-590F539AC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US" dirty="0" err="1"/>
              <a:t>IsActiveMember</a:t>
            </a:r>
            <a:r>
              <a:rPr lang="en-US" dirty="0"/>
              <a:t>: unexpected values like -1 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r>
              <a:rPr lang="en-US" dirty="0" err="1"/>
              <a:t>EstimatedSalary</a:t>
            </a:r>
            <a:r>
              <a:rPr lang="en-US" dirty="0"/>
              <a:t>: negative and extreme values 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4CD19-0DF2-D3A1-A3E2-91CEC52729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595" y="2192594"/>
            <a:ext cx="7687599" cy="1430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C9407E-8035-0E21-AECA-C908542D1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427" y="4026268"/>
            <a:ext cx="7687598" cy="1213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15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973B7D-D912-1034-46A6-0CF9519FE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833" y="1806406"/>
            <a:ext cx="10058400" cy="4023360"/>
          </a:xfrm>
        </p:spPr>
        <p:txBody>
          <a:bodyPr/>
          <a:lstStyle/>
          <a:p>
            <a:pPr fontAlgn="base"/>
            <a:r>
              <a:rPr lang="en-US" dirty="0"/>
              <a:t>Age: negative and excessively high values </a:t>
            </a:r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fontAlgn="base"/>
            <a:endParaRPr lang="en-US" dirty="0"/>
          </a:p>
          <a:p>
            <a:pPr marL="0" indent="0" fontAlgn="base">
              <a:buNone/>
            </a:pPr>
            <a:r>
              <a:rPr lang="en-US" dirty="0"/>
              <a:t>  Churn: non-binary value "Maybe" </a:t>
            </a:r>
          </a:p>
          <a:p>
            <a:pPr fontAlgn="base"/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0FD449-2135-06A1-A3D7-7785C1086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276" y="2285645"/>
            <a:ext cx="6235754" cy="130158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EC00BC-3252-B45E-FCBF-961306F7C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6276" y="4066465"/>
            <a:ext cx="6235754" cy="138174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9F5976F-F86B-9A4C-E590-C693B8AD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276" y="302855"/>
            <a:ext cx="10058400" cy="1450757"/>
          </a:xfrm>
        </p:spPr>
        <p:txBody>
          <a:bodyPr/>
          <a:lstStyle/>
          <a:p>
            <a:r>
              <a:rPr lang="en-IN" dirty="0"/>
              <a:t>Data Cleaning</a:t>
            </a:r>
          </a:p>
        </p:txBody>
      </p:sp>
    </p:spTree>
    <p:extLst>
      <p:ext uri="{BB962C8B-B14F-4D97-AF65-F5344CB8AC3E}">
        <p14:creationId xmlns:p14="http://schemas.microsoft.com/office/powerpoint/2010/main" val="2698199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52F46-26F6-7A13-C231-F7FD95D77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Cleaned Data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92BD146-AF1C-C368-DB48-D6F64C23E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9391" y="4687978"/>
            <a:ext cx="6488932" cy="11702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64D876-8617-3FED-4966-6D3796CD0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390" y="3232261"/>
            <a:ext cx="6488933" cy="117026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2C6C98-BEDC-F54E-BDC2-D24E1979A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0896" y="2019763"/>
            <a:ext cx="7458769" cy="110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3699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758</TotalTime>
  <Words>355</Words>
  <Application>Microsoft Office PowerPoint</Application>
  <PresentationFormat>Widescreen</PresentationFormat>
  <Paragraphs>75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Corbel</vt:lpstr>
      <vt:lpstr>Wingdings</vt:lpstr>
      <vt:lpstr>Parallax</vt:lpstr>
      <vt:lpstr>Retrospect</vt:lpstr>
      <vt:lpstr>Credit Card Churn Prediction</vt:lpstr>
      <vt:lpstr>Problem Statement</vt:lpstr>
      <vt:lpstr>Flow</vt:lpstr>
      <vt:lpstr>Understanding Data</vt:lpstr>
      <vt:lpstr>Data Cleaning:</vt:lpstr>
      <vt:lpstr>Data Cleaning</vt:lpstr>
      <vt:lpstr>Data Cleaning</vt:lpstr>
      <vt:lpstr>Data Cleaning</vt:lpstr>
      <vt:lpstr>Cleaned Data</vt:lpstr>
      <vt:lpstr>Key Visualisations</vt:lpstr>
      <vt:lpstr>Key Visualisations</vt:lpstr>
      <vt:lpstr>Key Insights</vt:lpstr>
      <vt:lpstr>Feature Engineering</vt:lpstr>
      <vt:lpstr>ML Model &amp; Evaluation</vt:lpstr>
      <vt:lpstr>ML Model &amp; Evaluation</vt:lpstr>
      <vt:lpstr>Future Scope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Pragati Agrawal</dc:creator>
  <cp:lastModifiedBy>Pragati Agrawal</cp:lastModifiedBy>
  <cp:revision>1</cp:revision>
  <dcterms:created xsi:type="dcterms:W3CDTF">2025-08-07T05:20:54Z</dcterms:created>
  <dcterms:modified xsi:type="dcterms:W3CDTF">2025-08-07T17:59:20Z</dcterms:modified>
</cp:coreProperties>
</file>