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280" r:id="rId6"/>
    <p:sldId id="281" r:id="rId7"/>
    <p:sldId id="282" r:id="rId8"/>
    <p:sldId id="295" r:id="rId9"/>
    <p:sldId id="294" r:id="rId10"/>
    <p:sldId id="296" r:id="rId11"/>
    <p:sldId id="297" r:id="rId12"/>
    <p:sldId id="298"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9/30/2023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COMMUNITY GARDENING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sz="1800" dirty="0"/>
              <a:t>PRAGATI MAHESHWARI</a:t>
            </a:r>
          </a:p>
          <a:p>
            <a:r>
              <a:rPr lang="en-US" sz="1800" dirty="0"/>
              <a:t>22BAI1072</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299189" y="2086435"/>
            <a:ext cx="4532376" cy="2314448"/>
          </a:xfrm>
        </p:spPr>
        <p:txBody>
          <a:bodyPr>
            <a:normAutofit/>
          </a:bodyPr>
          <a:lstStyle/>
          <a:p>
            <a:r>
              <a:rPr lang="en-US" sz="3800" dirty="0"/>
              <a:t>!</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2</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r>
              <a:rPr lang="en-US" dirty="0"/>
              <a:t>This app help use in finding various community gardens and playgrounds and encourages people towards gardening and this is app even finds out best classes for learning gardening for both adults and kids </a:t>
            </a: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598948"/>
            <a:ext cx="6400800" cy="847695"/>
          </a:xfrm>
        </p:spPr>
        <p:txBody>
          <a:bodyPr/>
          <a:lstStyle/>
          <a:p>
            <a:r>
              <a:rPr lang="en-US" dirty="0"/>
              <a:t>PROMOTE GRADENING </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1" y="1344404"/>
            <a:ext cx="6984906" cy="2560441"/>
          </a:xfrm>
        </p:spPr>
        <p:txBody>
          <a:bodyPr/>
          <a:lstStyle/>
          <a:p>
            <a:r>
              <a:rPr lang="en-US" dirty="0"/>
              <a:t>TO PLANT A GARDEN IS TO BELIEVE IN TOMORROW</a:t>
            </a:r>
            <a:br>
              <a:rPr lang="en-US" dirty="0"/>
            </a:br>
            <a:r>
              <a:rPr lang="en-US" dirty="0"/>
              <a:t>                 </a:t>
            </a:r>
            <a:br>
              <a:rPr lang="en-US"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4</a:t>
            </a:fld>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611880" y="1347664"/>
            <a:ext cx="768096" cy="1882471"/>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6096000" y="4115145"/>
            <a:ext cx="4971237" cy="864804"/>
          </a:xfrm>
        </p:spPr>
        <p:txBody>
          <a:bodyPr/>
          <a:lstStyle/>
          <a:p>
            <a:r>
              <a:rPr lang="en-US" dirty="0"/>
              <a:t>--AUDREY HEPBURN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500616" y="3209544"/>
            <a:ext cx="768096" cy="1627632"/>
          </a:xfrm>
        </p:spPr>
        <p:txBody>
          <a:bodyPr/>
          <a:lstStyle/>
          <a:p>
            <a:r>
              <a:rPr lang="en-US" dirty="0"/>
              <a:t>”</a:t>
            </a: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4CBB-1D72-5A25-E54A-5078A68AC95C}"/>
              </a:ext>
            </a:extLst>
          </p:cNvPr>
          <p:cNvSpPr>
            <a:spLocks noGrp="1"/>
          </p:cNvSpPr>
          <p:nvPr>
            <p:ph type="title"/>
          </p:nvPr>
        </p:nvSpPr>
        <p:spPr>
          <a:xfrm>
            <a:off x="1297806" y="1766969"/>
            <a:ext cx="6400800" cy="1216864"/>
          </a:xfrm>
        </p:spPr>
        <p:txBody>
          <a:bodyPr/>
          <a:lstStyle/>
          <a:p>
            <a:r>
              <a:rPr lang="en-US" dirty="0"/>
              <a:t>Tools used:</a:t>
            </a:r>
            <a:endParaRPr lang="en-IN" dirty="0"/>
          </a:p>
        </p:txBody>
      </p:sp>
      <p:sp>
        <p:nvSpPr>
          <p:cNvPr id="3" name="Text Placeholder 2">
            <a:extLst>
              <a:ext uri="{FF2B5EF4-FFF2-40B4-BE49-F238E27FC236}">
                <a16:creationId xmlns:a16="http://schemas.microsoft.com/office/drawing/2014/main" id="{FA8678F3-87B3-9EFA-0639-1F21F296FA5E}"/>
              </a:ext>
            </a:extLst>
          </p:cNvPr>
          <p:cNvSpPr>
            <a:spLocks noGrp="1"/>
          </p:cNvSpPr>
          <p:nvPr>
            <p:ph type="body" idx="1"/>
          </p:nvPr>
        </p:nvSpPr>
        <p:spPr>
          <a:xfrm>
            <a:off x="3126607" y="3070461"/>
            <a:ext cx="4785360" cy="2136806"/>
          </a:xfrm>
        </p:spPr>
        <p:txBody>
          <a:bodyPr/>
          <a:lstStyle/>
          <a:p>
            <a:pPr marL="342900" indent="-342900">
              <a:buFont typeface="Arial" panose="020B0604020202020204" pitchFamily="34" charset="0"/>
              <a:buChar char="•"/>
            </a:pPr>
            <a:r>
              <a:rPr lang="en-US" dirty="0"/>
              <a:t>HTML</a:t>
            </a:r>
          </a:p>
          <a:p>
            <a:pPr marL="342900" indent="-342900">
              <a:buFont typeface="Arial" panose="020B0604020202020204" pitchFamily="34" charset="0"/>
              <a:buChar char="•"/>
            </a:pPr>
            <a:r>
              <a:rPr lang="en-US" dirty="0"/>
              <a:t>CSS(BOOTSTRAP)</a:t>
            </a:r>
          </a:p>
          <a:p>
            <a:pPr marL="342900" indent="-342900">
              <a:buFont typeface="Arial" panose="020B0604020202020204" pitchFamily="34" charset="0"/>
              <a:buChar char="•"/>
            </a:pPr>
            <a:r>
              <a:rPr lang="en-US" dirty="0"/>
              <a:t>PYTHON</a:t>
            </a:r>
          </a:p>
        </p:txBody>
      </p:sp>
    </p:spTree>
    <p:extLst>
      <p:ext uri="{BB962C8B-B14F-4D97-AF65-F5344CB8AC3E}">
        <p14:creationId xmlns:p14="http://schemas.microsoft.com/office/powerpoint/2010/main" val="140272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C918-009E-C3CC-062F-9D956C51D2E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0CA0A03-6E7E-8241-4C54-77948415D97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974C22D-12BD-5644-5659-E41A8CA84298}"/>
              </a:ext>
            </a:extLst>
          </p:cNvPr>
          <p:cNvPicPr>
            <a:picLocks noChangeAspect="1"/>
          </p:cNvPicPr>
          <p:nvPr/>
        </p:nvPicPr>
        <p:blipFill>
          <a:blip r:embed="rId2"/>
          <a:stretch>
            <a:fillRect/>
          </a:stretch>
        </p:blipFill>
        <p:spPr>
          <a:xfrm>
            <a:off x="0" y="69574"/>
            <a:ext cx="12122773" cy="7014620"/>
          </a:xfrm>
          <a:prstGeom prst="rect">
            <a:avLst/>
          </a:prstGeom>
        </p:spPr>
      </p:pic>
    </p:spTree>
    <p:extLst>
      <p:ext uri="{BB962C8B-B14F-4D97-AF65-F5344CB8AC3E}">
        <p14:creationId xmlns:p14="http://schemas.microsoft.com/office/powerpoint/2010/main" val="118807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C0D0-B218-6900-C24E-A9142AAE9D2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91611FF-5AFC-93F9-8826-71F624E54ED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035EEB6-DCAD-22AE-0777-3C57CF5B918B}"/>
              </a:ext>
            </a:extLst>
          </p:cNvPr>
          <p:cNvPicPr>
            <a:picLocks noChangeAspect="1"/>
          </p:cNvPicPr>
          <p:nvPr/>
        </p:nvPicPr>
        <p:blipFill>
          <a:blip r:embed="rId2"/>
          <a:stretch>
            <a:fillRect/>
          </a:stretch>
        </p:blipFill>
        <p:spPr>
          <a:xfrm>
            <a:off x="-41794" y="1"/>
            <a:ext cx="12275588" cy="6858000"/>
          </a:xfrm>
          <a:prstGeom prst="rect">
            <a:avLst/>
          </a:prstGeom>
        </p:spPr>
      </p:pic>
    </p:spTree>
    <p:extLst>
      <p:ext uri="{BB962C8B-B14F-4D97-AF65-F5344CB8AC3E}">
        <p14:creationId xmlns:p14="http://schemas.microsoft.com/office/powerpoint/2010/main" val="49645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5EF2-178F-1B12-247E-130DACCD127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8400F99-623D-5862-0B0D-071B002A62C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A31FC6C-7142-516C-3FBD-DB7933EFF432}"/>
              </a:ext>
            </a:extLst>
          </p:cNvPr>
          <p:cNvPicPr>
            <a:picLocks noChangeAspect="1"/>
          </p:cNvPicPr>
          <p:nvPr/>
        </p:nvPicPr>
        <p:blipFill>
          <a:blip r:embed="rId2"/>
          <a:stretch>
            <a:fillRect/>
          </a:stretch>
        </p:blipFill>
        <p:spPr>
          <a:xfrm>
            <a:off x="47314" y="1"/>
            <a:ext cx="12097372" cy="7122694"/>
          </a:xfrm>
          <a:prstGeom prst="rect">
            <a:avLst/>
          </a:prstGeom>
        </p:spPr>
      </p:pic>
    </p:spTree>
    <p:extLst>
      <p:ext uri="{BB962C8B-B14F-4D97-AF65-F5344CB8AC3E}">
        <p14:creationId xmlns:p14="http://schemas.microsoft.com/office/powerpoint/2010/main" val="116952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0971-E9AF-001C-DAE6-B5AF467D1BF3}"/>
              </a:ext>
            </a:extLst>
          </p:cNvPr>
          <p:cNvSpPr>
            <a:spLocks noGrp="1"/>
          </p:cNvSpPr>
          <p:nvPr>
            <p:ph type="ctrTitle"/>
          </p:nvPr>
        </p:nvSpPr>
        <p:spPr>
          <a:xfrm>
            <a:off x="3403092" y="1751798"/>
            <a:ext cx="1053405" cy="1457746"/>
          </a:xfrm>
        </p:spPr>
        <p:txBody>
          <a:bodyPr/>
          <a:lstStyle/>
          <a:p>
            <a:endParaRPr lang="en-IN" sz="100" dirty="0"/>
          </a:p>
        </p:txBody>
      </p:sp>
      <p:sp>
        <p:nvSpPr>
          <p:cNvPr id="3" name="Subtitle 2">
            <a:extLst>
              <a:ext uri="{FF2B5EF4-FFF2-40B4-BE49-F238E27FC236}">
                <a16:creationId xmlns:a16="http://schemas.microsoft.com/office/drawing/2014/main" id="{F753901B-074F-87D4-7256-B86E701B8F2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9B4C1F1-55E6-541C-E10B-0040FE669021}"/>
              </a:ext>
            </a:extLst>
          </p:cNvPr>
          <p:cNvPicPr>
            <a:picLocks noChangeAspect="1"/>
          </p:cNvPicPr>
          <p:nvPr/>
        </p:nvPicPr>
        <p:blipFill>
          <a:blip r:embed="rId2"/>
          <a:stretch>
            <a:fillRect/>
          </a:stretch>
        </p:blipFill>
        <p:spPr>
          <a:xfrm>
            <a:off x="0" y="0"/>
            <a:ext cx="7928568" cy="5245767"/>
          </a:xfrm>
          <a:prstGeom prst="rect">
            <a:avLst/>
          </a:prstGeom>
        </p:spPr>
      </p:pic>
      <p:pic>
        <p:nvPicPr>
          <p:cNvPr id="6" name="Picture 5">
            <a:extLst>
              <a:ext uri="{FF2B5EF4-FFF2-40B4-BE49-F238E27FC236}">
                <a16:creationId xmlns:a16="http://schemas.microsoft.com/office/drawing/2014/main" id="{BE601AA2-D09B-BB24-A49A-FFFEC5A19E02}"/>
              </a:ext>
            </a:extLst>
          </p:cNvPr>
          <p:cNvPicPr>
            <a:picLocks noChangeAspect="1"/>
          </p:cNvPicPr>
          <p:nvPr/>
        </p:nvPicPr>
        <p:blipFill>
          <a:blip r:embed="rId3"/>
          <a:stretch>
            <a:fillRect/>
          </a:stretch>
        </p:blipFill>
        <p:spPr>
          <a:xfrm>
            <a:off x="4174248" y="2798067"/>
            <a:ext cx="8017752" cy="4059933"/>
          </a:xfrm>
          <a:prstGeom prst="rect">
            <a:avLst/>
          </a:prstGeom>
        </p:spPr>
      </p:pic>
    </p:spTree>
    <p:extLst>
      <p:ext uri="{BB962C8B-B14F-4D97-AF65-F5344CB8AC3E}">
        <p14:creationId xmlns:p14="http://schemas.microsoft.com/office/powerpoint/2010/main" val="381620763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{FA41007F-3A98-4194-BCCE-A3D54FEAFFE9}tf78438558_win32</Template>
  <TotalTime>23</TotalTime>
  <Words>74</Words>
  <Application>Microsoft Office PowerPoint</Application>
  <PresentationFormat>Widescreen</PresentationFormat>
  <Paragraphs>19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COMMUNITY GARDENING </vt:lpstr>
      <vt:lpstr>introduction</vt:lpstr>
      <vt:lpstr>PRIMARY GOALS</vt:lpstr>
      <vt:lpstr>TO PLANT A GARDEN IS TO BELIEVE IN TOMORROW                   </vt:lpstr>
      <vt:lpstr>Tools used:</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GARDENING </dc:title>
  <dc:subject/>
  <dc:creator>prachi maheshwari</dc:creator>
  <cp:lastModifiedBy>prachi maheshwari</cp:lastModifiedBy>
  <cp:revision>1</cp:revision>
  <dcterms:created xsi:type="dcterms:W3CDTF">2023-09-30T07:58:23Z</dcterms:created>
  <dcterms:modified xsi:type="dcterms:W3CDTF">2023-09-30T08:21:49Z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