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62" r:id="rId3"/>
    <p:sldId id="256" r:id="rId4"/>
    <p:sldId id="257" r:id="rId5"/>
    <p:sldId id="259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0A059-EEAD-4BB0-A2C4-D6629F6E610C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61F26-F32E-405D-AA8B-6ECCB345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hape 51"/>
          <p:cNvSpPr>
            <a:spLocks noGrp="1"/>
          </p:cNvSpPr>
          <p:nvPr>
            <p:ph type="ctrTitle"/>
          </p:nvPr>
        </p:nvSpPr>
        <p:spPr>
          <a:xfrm>
            <a:off x="0" y="0"/>
            <a:ext cx="6643702" cy="2500306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 defTabSz="676910">
              <a:defRPr sz="1800"/>
            </a:pPr>
            <a:r>
              <a:rPr lang="en-IN" altLang="en-US" sz="2000" b="1" dirty="0" smtClean="0">
                <a:latin typeface="+mn-lt"/>
              </a:rPr>
              <a:t>Ministry Name:   </a:t>
            </a:r>
            <a:r>
              <a:rPr lang="en-US" altLang="zh-CN" sz="2000" b="1" dirty="0" smtClean="0">
                <a:solidFill>
                  <a:schemeClr val="accent1"/>
                </a:solidFill>
                <a:latin typeface="+mn-lt"/>
              </a:rPr>
              <a:t>Ministry of Petroleum and Natural Gas 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b="1" dirty="0" smtClean="0">
                <a:latin typeface="+mn-lt"/>
              </a:rPr>
              <a:t/>
            </a:r>
            <a:br>
              <a:rPr lang="en-US" sz="2000" b="1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Problem Statement:  </a:t>
            </a:r>
            <a:r>
              <a:rPr lang="en-US" sz="2000" b="1" u="sng" dirty="0" smtClean="0">
                <a:solidFill>
                  <a:schemeClr val="accent1"/>
                </a:solidFill>
                <a:latin typeface="+mn-lt"/>
              </a:rPr>
              <a:t>Technological advances for Retail Outlets</a:t>
            </a:r>
            <a:r>
              <a:rPr lang="en-IN" altLang="en-US" sz="2000" dirty="0" smtClean="0">
                <a:latin typeface="+mn-lt"/>
              </a:rPr>
              <a:t/>
            </a:r>
            <a:br>
              <a:rPr lang="en-IN" altLang="en-US" sz="2000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Team Name:   </a:t>
            </a:r>
            <a:r>
              <a:rPr lang="en-IN" altLang="en-US" sz="2000" b="1" dirty="0" err="1" smtClean="0">
                <a:solidFill>
                  <a:schemeClr val="accent1"/>
                </a:solidFill>
                <a:latin typeface="+mn-lt"/>
              </a:rPr>
              <a:t>IoCrazoN</a:t>
            </a:r>
            <a:r>
              <a:rPr lang="en-IN" altLang="en-US" sz="2000" b="1" dirty="0" smtClean="0">
                <a:latin typeface="+mn-lt"/>
              </a:rPr>
              <a:t/>
            </a:r>
            <a:br>
              <a:rPr lang="en-IN" altLang="en-US" sz="2000" b="1" dirty="0" smtClean="0">
                <a:latin typeface="+mn-lt"/>
              </a:rPr>
            </a:br>
            <a:r>
              <a:rPr lang="en-IN" altLang="en-US" sz="2000" b="1" dirty="0" smtClean="0">
                <a:latin typeface="+mn-lt"/>
              </a:rPr>
              <a:t>Team Leader: 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Ms  </a:t>
            </a:r>
            <a:r>
              <a:rPr lang="en-IN" altLang="en-US" sz="2000" b="1" dirty="0" err="1" smtClean="0">
                <a:solidFill>
                  <a:schemeClr val="accent1"/>
                </a:solidFill>
                <a:latin typeface="+mn-lt"/>
              </a:rPr>
              <a:t>Pragati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altLang="en-US" sz="2000" b="1" dirty="0" err="1" smtClean="0">
                <a:solidFill>
                  <a:schemeClr val="accent1"/>
                </a:solidFill>
                <a:latin typeface="+mn-lt"/>
              </a:rPr>
              <a:t>Chauhan</a:t>
            </a:r>
            <a:r>
              <a:rPr lang="en-IN" altLang="en-US" sz="2000" b="1" dirty="0" smtClean="0">
                <a:solidFill>
                  <a:schemeClr val="accent1"/>
                </a:solidFill>
                <a:latin typeface="+mn-lt"/>
              </a:rPr>
              <a:t> </a:t>
            </a:r>
            <a:r>
              <a:rPr lang="en-IN" altLang="en-US" sz="2000" b="1" dirty="0" smtClean="0">
                <a:latin typeface="+mn-lt"/>
              </a:rPr>
              <a:t/>
            </a:r>
            <a:br>
              <a:rPr lang="en-IN" altLang="en-US" sz="2000" b="1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College </a:t>
            </a:r>
            <a:r>
              <a:rPr lang="en-IN" altLang="en-US" sz="2000" b="1" dirty="0" smtClean="0">
                <a:latin typeface="+mn-lt"/>
              </a:rPr>
              <a:t>Code</a:t>
            </a:r>
            <a:r>
              <a:rPr lang="en-US" sz="2000" b="1" dirty="0" smtClean="0">
                <a:latin typeface="+mn-lt"/>
              </a:rPr>
              <a:t>: 1-3512790486</a:t>
            </a:r>
            <a:endParaRPr lang="en-IN" sz="2000" dirty="0">
              <a:latin typeface="+mn-lt"/>
            </a:endParaRPr>
          </a:p>
        </p:txBody>
      </p:sp>
      <p:sp>
        <p:nvSpPr>
          <p:cNvPr id="1048587" name="Shape 52"/>
          <p:cNvSpPr>
            <a:spLocks noGrp="1"/>
          </p:cNvSpPr>
          <p:nvPr>
            <p:ph type="subTitle" idx="1"/>
          </p:nvPr>
        </p:nvSpPr>
        <p:spPr>
          <a:xfrm>
            <a:off x="1371601" y="4038602"/>
            <a:ext cx="4800601" cy="175260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 dirty="0"/>
              <a:t>Problem Category: </a:t>
            </a:r>
            <a:r>
              <a:rPr sz="3200" dirty="0"/>
              <a:t>Hardware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3200" b="1" dirty="0"/>
              <a:t>PS Number</a:t>
            </a:r>
            <a:r>
              <a:rPr sz="3200" b="1" dirty="0"/>
              <a:t>: </a:t>
            </a:r>
            <a:r>
              <a:rPr lang="en-IN" sz="3200" dirty="0"/>
              <a:t>#AJ130</a:t>
            </a:r>
          </a:p>
        </p:txBody>
      </p:sp>
      <p:pic>
        <p:nvPicPr>
          <p:cNvPr id="209715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9" y="214290"/>
            <a:ext cx="3143241" cy="3143250"/>
          </a:xfrm>
          <a:prstGeom prst="ellipse">
            <a:avLst/>
          </a:prstGeom>
          <a:ln w="76200">
            <a:solidFill>
              <a:schemeClr val="bg1">
                <a:lumMod val="8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</p:pic>
      <p:pic>
        <p:nvPicPr>
          <p:cNvPr id="209715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4750"/>
            <a:ext cx="9144000" cy="3143250"/>
          </a:xfrm>
          <a:prstGeom prst="rect">
            <a:avLst/>
          </a:prstGeom>
        </p:spPr>
      </p:pic>
      <p:sp>
        <p:nvSpPr>
          <p:cNvPr id="1048588" name="Rectangle 5"/>
          <p:cNvSpPr/>
          <p:nvPr/>
        </p:nvSpPr>
        <p:spPr>
          <a:xfrm>
            <a:off x="214282" y="2571744"/>
            <a:ext cx="62151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Problem Category: </a:t>
            </a:r>
            <a:r>
              <a:rPr lang="en-US" sz="2800" dirty="0"/>
              <a:t>Software</a:t>
            </a:r>
          </a:p>
          <a:p>
            <a:r>
              <a:rPr lang="en-IN" altLang="en-US" sz="2800" b="1" dirty="0"/>
              <a:t>PS Number</a:t>
            </a:r>
            <a:r>
              <a:rPr lang="en-US" sz="2800" b="1" dirty="0"/>
              <a:t>: </a:t>
            </a:r>
            <a:r>
              <a:rPr lang="en-IN" altLang="en-US" sz="2800" dirty="0"/>
              <a:t>AJ129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:\Users\Pragati Chauhan\Downloads\sihlogo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57166"/>
            <a:ext cx="9217567" cy="442340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000100" y="857232"/>
            <a:ext cx="528641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+mn-lt"/>
              </a:rPr>
              <a:t>Problem Statement</a:t>
            </a:r>
            <a:r>
              <a:rPr lang="en-US" b="1" dirty="0" smtClean="0">
                <a:latin typeface="+mn-lt"/>
              </a:rPr>
              <a:t>: </a:t>
            </a:r>
          </a:p>
          <a:p>
            <a:endParaRPr lang="en-US" b="1" dirty="0" smtClean="0">
              <a:latin typeface="+mn-lt"/>
            </a:endParaRPr>
          </a:p>
          <a:p>
            <a:r>
              <a:rPr lang="en-US" sz="2000" b="1" i="1" dirty="0" smtClean="0">
                <a:latin typeface="+mn-lt"/>
              </a:rPr>
              <a:t>A software has to be developed for Dispensing Unit of petrol pump, which convey the customer about the actual quantity of product delivered after fuelling. Similarly about the quality of product.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1214414" y="5072074"/>
            <a:ext cx="86439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Tagged under Software </a:t>
            </a:r>
          </a:p>
          <a:p>
            <a:pPr algn="ctr"/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but requires hardware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gati Chauhan\Desktop\sap.jpe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857232"/>
            <a:ext cx="8001056" cy="6000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57158" y="285728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 smtClean="0"/>
              <a:t>For Quantity Measurement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86314" y="3357562"/>
            <a:ext cx="3143272" cy="461665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 smtClean="0"/>
              <a:t>Flow Rate Sensor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7429520" y="5143512"/>
            <a:ext cx="1571636" cy="857256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NodeMCU</a:t>
            </a:r>
            <a:r>
              <a:rPr lang="en-IN" b="1" dirty="0" smtClean="0"/>
              <a:t>+</a:t>
            </a:r>
          </a:p>
          <a:p>
            <a:pPr algn="ctr"/>
            <a:r>
              <a:rPr lang="en-IN" b="1" dirty="0" smtClean="0"/>
              <a:t>Battery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gati Chauhan\Desktop\dens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gati Chauhan\Pictures\Screenshots\Screenshot (1434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074283" cy="4857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agati Chauhan\Pictures\Screenshots\Screenshot (1435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2918"/>
            <a:ext cx="9144000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agati Chauhan\Pictures\Screenshots\Screenshot (1436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14356"/>
            <a:ext cx="8983045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ragati Chauhan\Pictures\Screenshots\Screenshot (1437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724217" cy="47863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1802" y="1285860"/>
            <a:ext cx="2928958" cy="7858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Hardware Setup Output </a:t>
            </a:r>
            <a:endParaRPr lang="en-US" sz="2400" b="1" dirty="0"/>
          </a:p>
        </p:txBody>
      </p:sp>
      <p:sp>
        <p:nvSpPr>
          <p:cNvPr id="7" name="Down Arrow 6"/>
          <p:cNvSpPr/>
          <p:nvPr/>
        </p:nvSpPr>
        <p:spPr>
          <a:xfrm rot="1120385">
            <a:off x="3159112" y="2085759"/>
            <a:ext cx="182570" cy="575415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20378205">
            <a:off x="5658042" y="2089058"/>
            <a:ext cx="191869" cy="528247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71604" y="2643182"/>
            <a:ext cx="2643206" cy="5715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Local Server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5429256" y="2571744"/>
            <a:ext cx="2571768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Python {App Runtime}</a:t>
            </a:r>
            <a:endParaRPr lang="en-US" sz="2400" b="1" dirty="0"/>
          </a:p>
        </p:txBody>
      </p:sp>
      <p:sp>
        <p:nvSpPr>
          <p:cNvPr id="14" name="Down Arrow 13"/>
          <p:cNvSpPr/>
          <p:nvPr/>
        </p:nvSpPr>
        <p:spPr>
          <a:xfrm>
            <a:off x="1643042" y="3214686"/>
            <a:ext cx="428628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2910" y="3643314"/>
            <a:ext cx="1928826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SMTP</a:t>
            </a:r>
            <a:endParaRPr lang="en-US" sz="2400" b="1" dirty="0"/>
          </a:p>
        </p:txBody>
      </p:sp>
      <p:sp>
        <p:nvSpPr>
          <p:cNvPr id="16" name="Down Arrow 15"/>
          <p:cNvSpPr/>
          <p:nvPr/>
        </p:nvSpPr>
        <p:spPr>
          <a:xfrm>
            <a:off x="1500166" y="4286256"/>
            <a:ext cx="500066" cy="57150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8596" y="4857760"/>
            <a:ext cx="2643206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Customer  Email Id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429256" y="5500702"/>
            <a:ext cx="2786082" cy="12144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 Real time data   processing &amp; Display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5357818" y="3714752"/>
            <a:ext cx="2786082" cy="1428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Server of Central Authority-</a:t>
            </a:r>
          </a:p>
          <a:p>
            <a:pPr algn="ctr"/>
            <a:r>
              <a:rPr lang="en-IN" sz="2400" b="1" dirty="0" smtClean="0"/>
              <a:t>Dynamo db</a:t>
            </a:r>
            <a:endParaRPr lang="en-US" sz="2400" b="1" dirty="0"/>
          </a:p>
        </p:txBody>
      </p:sp>
      <p:sp>
        <p:nvSpPr>
          <p:cNvPr id="24" name="Down Arrow 23"/>
          <p:cNvSpPr/>
          <p:nvPr/>
        </p:nvSpPr>
        <p:spPr>
          <a:xfrm>
            <a:off x="6572264" y="3286124"/>
            <a:ext cx="428628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6643702" y="5143512"/>
            <a:ext cx="357190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00100" y="207167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Once Confirmation</a:t>
            </a:r>
            <a:endParaRPr lang="en-US" sz="2000" b="1" dirty="0"/>
          </a:p>
        </p:txBody>
      </p:sp>
      <p:sp>
        <p:nvSpPr>
          <p:cNvPr id="31" name="Up Arrow 30"/>
          <p:cNvSpPr/>
          <p:nvPr/>
        </p:nvSpPr>
        <p:spPr>
          <a:xfrm>
            <a:off x="7215206" y="2214554"/>
            <a:ext cx="214314" cy="357190"/>
          </a:xfrm>
          <a:prstGeom prst="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429388" y="1571612"/>
            <a:ext cx="1785950" cy="64296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Transaction Id</a:t>
            </a:r>
            <a:endParaRPr lang="en-US" sz="2400" b="1" dirty="0"/>
          </a:p>
        </p:txBody>
      </p:sp>
      <p:sp>
        <p:nvSpPr>
          <p:cNvPr id="33" name="Down Arrow 32"/>
          <p:cNvSpPr/>
          <p:nvPr/>
        </p:nvSpPr>
        <p:spPr>
          <a:xfrm>
            <a:off x="3500430" y="3214686"/>
            <a:ext cx="428628" cy="428628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86050" y="3643314"/>
            <a:ext cx="1928826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Local DB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642910" y="0"/>
            <a:ext cx="828680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POC </a:t>
            </a:r>
            <a:r>
              <a:rPr lang="en-US" sz="60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j-lt"/>
              </a:rPr>
              <a:t>aRCHITECTURE</a:t>
            </a:r>
            <a:endParaRPr lang="en-US" sz="6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113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Oriel</vt:lpstr>
      <vt:lpstr>Office Theme</vt:lpstr>
      <vt:lpstr>Ministry Name:   Ministry of Petroleum and Natural Gas   Problem Statement:  Technological advances for Retail Outlets Team Name:   IoCrazoN Team Leader: Ms  Pragati Chauhan  College Code: 1-3512790486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Pragati Chauhan</dc:creator>
  <cp:lastModifiedBy>Pragati Chauhan</cp:lastModifiedBy>
  <cp:revision>30</cp:revision>
  <dcterms:created xsi:type="dcterms:W3CDTF">2020-08-03T05:53:56Z</dcterms:created>
  <dcterms:modified xsi:type="dcterms:W3CDTF">2020-08-03T11:47:59Z</dcterms:modified>
</cp:coreProperties>
</file>