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9C666-C059-436D-879E-F1D92D97B13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A87D-3B6E-479B-AE8A-0CD39E5CC7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7072362" cy="8572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afe and Secure data transmission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28662" y="285728"/>
            <a:ext cx="7429552" cy="1000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/>
              <a:t>CUSTOMER POINT OF VIEW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3857628"/>
            <a:ext cx="7072362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Can </a:t>
            </a:r>
            <a:r>
              <a:rPr lang="en-US" sz="3200" dirty="0"/>
              <a:t>be saved for future use if any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596" y="2786058"/>
            <a:ext cx="7072362" cy="857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Reduced Vulnerability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0364" y="571480"/>
            <a:ext cx="2928958" cy="85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Hardware Setup Output </a:t>
            </a:r>
            <a:endParaRPr lang="en-US" sz="2400" b="1" dirty="0"/>
          </a:p>
        </p:txBody>
      </p:sp>
      <p:sp>
        <p:nvSpPr>
          <p:cNvPr id="7" name="Down Arrow 6"/>
          <p:cNvSpPr/>
          <p:nvPr/>
        </p:nvSpPr>
        <p:spPr>
          <a:xfrm rot="1120385">
            <a:off x="3230551" y="1455802"/>
            <a:ext cx="182570" cy="575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378205">
            <a:off x="5515124" y="1450033"/>
            <a:ext cx="193318" cy="528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4414" y="2000240"/>
            <a:ext cx="264320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Local Server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072066" y="1928802"/>
            <a:ext cx="2571768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Python {App Runtime}</a:t>
            </a:r>
            <a:endParaRPr lang="en-US" sz="2400" b="1" dirty="0"/>
          </a:p>
        </p:txBody>
      </p:sp>
      <p:sp>
        <p:nvSpPr>
          <p:cNvPr id="14" name="Down Arrow 13"/>
          <p:cNvSpPr/>
          <p:nvPr/>
        </p:nvSpPr>
        <p:spPr>
          <a:xfrm>
            <a:off x="1285852" y="2571744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472" y="3000372"/>
            <a:ext cx="1928826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SMTP</a:t>
            </a:r>
            <a:endParaRPr lang="en-US" sz="2400" b="1" dirty="0"/>
          </a:p>
        </p:txBody>
      </p:sp>
      <p:sp>
        <p:nvSpPr>
          <p:cNvPr id="16" name="Down Arrow 15"/>
          <p:cNvSpPr/>
          <p:nvPr/>
        </p:nvSpPr>
        <p:spPr>
          <a:xfrm>
            <a:off x="1357290" y="3643314"/>
            <a:ext cx="428628" cy="50006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5720" y="4143380"/>
            <a:ext cx="2643206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Customer  Email Id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000628" y="4643446"/>
            <a:ext cx="2643206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 Real time data   processing &amp; Display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929190" y="3071810"/>
            <a:ext cx="2643206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Server of Central Authority-</a:t>
            </a:r>
          </a:p>
          <a:p>
            <a:pPr algn="ctr"/>
            <a:r>
              <a:rPr lang="en-IN" sz="2400" b="1" dirty="0" smtClean="0"/>
              <a:t>Dynamo db</a:t>
            </a:r>
            <a:endParaRPr lang="en-US" sz="2400" b="1" dirty="0"/>
          </a:p>
        </p:txBody>
      </p:sp>
      <p:sp>
        <p:nvSpPr>
          <p:cNvPr id="24" name="Down Arrow 23"/>
          <p:cNvSpPr/>
          <p:nvPr/>
        </p:nvSpPr>
        <p:spPr>
          <a:xfrm>
            <a:off x="6143636" y="2643182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143636" y="421481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71538" y="1428736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Once Confirmation</a:t>
            </a:r>
            <a:endParaRPr lang="en-US" sz="2000" b="1" dirty="0"/>
          </a:p>
        </p:txBody>
      </p:sp>
      <p:sp>
        <p:nvSpPr>
          <p:cNvPr id="31" name="Up Arrow 30"/>
          <p:cNvSpPr/>
          <p:nvPr/>
        </p:nvSpPr>
        <p:spPr>
          <a:xfrm>
            <a:off x="7286644" y="1571612"/>
            <a:ext cx="214314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57950" y="928670"/>
            <a:ext cx="1785950" cy="6429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Transaction Id</a:t>
            </a:r>
            <a:endParaRPr lang="en-US" sz="2400" b="1" dirty="0"/>
          </a:p>
        </p:txBody>
      </p:sp>
      <p:sp>
        <p:nvSpPr>
          <p:cNvPr id="33" name="Down Arrow 32"/>
          <p:cNvSpPr/>
          <p:nvPr/>
        </p:nvSpPr>
        <p:spPr>
          <a:xfrm>
            <a:off x="3143240" y="2571744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14612" y="3000372"/>
            <a:ext cx="1928826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Local DB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-571536" y="0"/>
            <a:ext cx="52863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POC </a:t>
            </a:r>
            <a:r>
              <a:rPr lang="en-US" sz="36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aRCHITECTURE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Point of View</dc:title>
  <dc:creator>Pragati Chauhan</dc:creator>
  <cp:lastModifiedBy>Pragati Chauhan</cp:lastModifiedBy>
  <cp:revision>35</cp:revision>
  <dcterms:created xsi:type="dcterms:W3CDTF">2020-08-02T05:55:32Z</dcterms:created>
  <dcterms:modified xsi:type="dcterms:W3CDTF">2020-08-02T12:08:32Z</dcterms:modified>
</cp:coreProperties>
</file>