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Oswald Bold" charset="1" panose="00000800000000000000"/>
      <p:regular r:id="rId15"/>
    </p:embeddedFont>
    <p:embeddedFont>
      <p:font typeface="Montserrat Classic Bold" charset="1" panose="00000800000000000000"/>
      <p:regular r:id="rId16"/>
    </p:embeddedFont>
    <p:embeddedFont>
      <p:font typeface="DM Sans" charset="1" panose="00000000000000000000"/>
      <p:regular r:id="rId17"/>
    </p:embeddedFont>
    <p:embeddedFont>
      <p:font typeface="DM Sans Italics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https://github.com/PragatiAN1109/UrbanSmartLogisticsAndDeliverySystem" TargetMode="External" Type="http://schemas.openxmlformats.org/officeDocument/2006/relationships/hyperlink"/><Relationship Id="rId8" Target="https://github.com/PragatiAN1109/UrbanSmartLogisticsAndDeliverySystem" TargetMode="External" Type="http://schemas.openxmlformats.org/officeDocument/2006/relationships/hyperlink"/><Relationship Id="rId9" Target="https://github.com/PragatiAN1109/UrbanSmartLogisticsAndDeliverySystem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7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Relationship Id="rId6" Target="../media/image19.png" Type="http://schemas.openxmlformats.org/officeDocument/2006/relationships/image"/><Relationship Id="rId7" Target="../media/image2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Relationship Id="rId6" Target="../media/image23.png" Type="http://schemas.openxmlformats.org/officeDocument/2006/relationships/image"/><Relationship Id="rId7" Target="../media/image24.png" Type="http://schemas.openxmlformats.org/officeDocument/2006/relationships/image"/><Relationship Id="rId8" Target="../media/image25.png" Type="http://schemas.openxmlformats.org/officeDocument/2006/relationships/image"/><Relationship Id="rId9" Target="../media/image2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8.png" Type="http://schemas.openxmlformats.org/officeDocument/2006/relationships/image"/><Relationship Id="rId6" Target="../media/image2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194601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028014" y="793833"/>
            <a:ext cx="596933" cy="613568"/>
          </a:xfrm>
          <a:custGeom>
            <a:avLst/>
            <a:gdLst/>
            <a:ahLst/>
            <a:cxnLst/>
            <a:rect r="r" b="b" t="t" l="l"/>
            <a:pathLst>
              <a:path h="613568" w="596933">
                <a:moveTo>
                  <a:pt x="0" y="0"/>
                </a:moveTo>
                <a:lnTo>
                  <a:pt x="596933" y="0"/>
                </a:lnTo>
                <a:lnTo>
                  <a:pt x="596933" y="613568"/>
                </a:lnTo>
                <a:lnTo>
                  <a:pt x="0" y="6135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778164" y="2616056"/>
            <a:ext cx="8731672" cy="277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69"/>
              </a:lnSpc>
            </a:pPr>
            <a:r>
              <a:rPr lang="en-US" b="true" sz="5340" spc="523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  <a:hlinkClick r:id="rId7" tooltip="https://github.com/PragatiAN1109/UrbanSmartLogisticsAndDeliverySystem"/>
              </a:rPr>
              <a:t>URBAN SMART LOGISTICS </a:t>
            </a:r>
          </a:p>
          <a:p>
            <a:pPr algn="ctr">
              <a:lnSpc>
                <a:spcPts val="7369"/>
              </a:lnSpc>
            </a:pPr>
            <a:r>
              <a:rPr lang="en-US" b="true" sz="5340" spc="523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  <a:hlinkClick r:id="rId8" tooltip="https://github.com/PragatiAN1109/UrbanSmartLogisticsAndDeliverySystem"/>
              </a:rPr>
              <a:t>AND </a:t>
            </a:r>
          </a:p>
          <a:p>
            <a:pPr algn="ctr">
              <a:lnSpc>
                <a:spcPts val="7369"/>
              </a:lnSpc>
            </a:pPr>
            <a:r>
              <a:rPr lang="en-US" b="true" sz="5340" spc="523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  <a:hlinkClick r:id="rId9" tooltip="https://github.com/PragatiAN1109/UrbanSmartLogisticsAndDeliverySystem"/>
              </a:rPr>
              <a:t>DELIVERY SYSTEM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19596" y="6245389"/>
            <a:ext cx="12848809" cy="562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81"/>
              </a:lnSpc>
            </a:pPr>
            <a:r>
              <a:rPr lang="en-US" b="true" sz="1653" spc="87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PROJECT FOR DAMG6210 - DATA MANAGEMENT AND DATABASE DESIGN</a:t>
            </a:r>
          </a:p>
          <a:p>
            <a:pPr algn="ctr">
              <a:lnSpc>
                <a:spcPts val="2281"/>
              </a:lnSpc>
            </a:pPr>
            <a:r>
              <a:rPr lang="en-US" b="true" sz="1653" spc="87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UNDER THE GUIDANCE OF PROF. MANUEL D MONTROND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816296" y="7506097"/>
            <a:ext cx="6655407" cy="2262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57"/>
              </a:lnSpc>
            </a:pPr>
            <a:r>
              <a:rPr lang="en-US" b="true" sz="1853" spc="98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GROUP 3:</a:t>
            </a:r>
          </a:p>
          <a:p>
            <a:pPr algn="ctr">
              <a:lnSpc>
                <a:spcPts val="2557"/>
              </a:lnSpc>
            </a:pPr>
            <a:r>
              <a:rPr lang="en-US" b="true" sz="1853" spc="98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PRAGATI NAROTE</a:t>
            </a:r>
          </a:p>
          <a:p>
            <a:pPr algn="ctr">
              <a:lnSpc>
                <a:spcPts val="2557"/>
              </a:lnSpc>
            </a:pPr>
            <a:r>
              <a:rPr lang="en-US" b="true" sz="1853" spc="98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RUTUJA DHATRAK</a:t>
            </a:r>
          </a:p>
          <a:p>
            <a:pPr algn="ctr">
              <a:lnSpc>
                <a:spcPts val="2557"/>
              </a:lnSpc>
            </a:pPr>
            <a:r>
              <a:rPr lang="en-US" b="true" sz="1853" spc="98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DEEPIKA VADDADI</a:t>
            </a:r>
          </a:p>
          <a:p>
            <a:pPr algn="ctr">
              <a:lnSpc>
                <a:spcPts val="2557"/>
              </a:lnSpc>
            </a:pPr>
            <a:r>
              <a:rPr lang="en-US" b="true" sz="1853" spc="98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SAMRUDDHI SAWANT</a:t>
            </a:r>
          </a:p>
          <a:p>
            <a:pPr algn="ctr">
              <a:lnSpc>
                <a:spcPts val="2557"/>
              </a:lnSpc>
            </a:pPr>
            <a:r>
              <a:rPr lang="en-US" b="true" sz="1853" spc="98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TAPAS DESAI</a:t>
            </a:r>
          </a:p>
          <a:p>
            <a:pPr algn="ctr">
              <a:lnSpc>
                <a:spcPts val="2557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243388" y="4768457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243388" y="3335882"/>
            <a:ext cx="9610044" cy="1948998"/>
            <a:chOff x="0" y="0"/>
            <a:chExt cx="3682024" cy="74674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424363" y="7149598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8"/>
                </a:lnTo>
                <a:lnTo>
                  <a:pt x="0" y="10328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243388" y="5717024"/>
            <a:ext cx="9610044" cy="1948998"/>
            <a:chOff x="0" y="0"/>
            <a:chExt cx="3682024" cy="74674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424363" y="5819147"/>
            <a:ext cx="9035136" cy="1706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773"/>
              </a:lnSpc>
              <a:spcBef>
                <a:spcPct val="0"/>
              </a:spcBef>
            </a:pPr>
            <a:r>
              <a:rPr lang="en-US" sz="2010" spc="19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Featuring normalized database structures, advanced encryption for sensitive data, and optimized indexing, the system ensures secure, scalable, and real-time management of urban deliveries, reducing congestion and enhancing user convenience.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459499" y="1985554"/>
            <a:ext cx="7074787" cy="7074787"/>
          </a:xfrm>
          <a:custGeom>
            <a:avLst/>
            <a:gdLst/>
            <a:ahLst/>
            <a:cxnLst/>
            <a:rect r="r" b="b" t="t" l="l"/>
            <a:pathLst>
              <a:path h="7074787" w="7074787">
                <a:moveTo>
                  <a:pt x="0" y="0"/>
                </a:moveTo>
                <a:lnTo>
                  <a:pt x="7074787" y="0"/>
                </a:lnTo>
                <a:lnTo>
                  <a:pt x="7074787" y="7074787"/>
                </a:lnTo>
                <a:lnTo>
                  <a:pt x="0" y="70747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142191" y="945755"/>
            <a:ext cx="7416941" cy="1190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73"/>
              </a:lnSpc>
            </a:pPr>
            <a:r>
              <a:rPr lang="en-US" b="true" sz="7082" spc="69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INTRODUCTION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24363" y="3573846"/>
            <a:ext cx="9035136" cy="1706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The project implements a centralized database-driven platform designed to optimize urban logistics by managing customers, delivery schedules, smart lockers, and prescriptions with secure authentication and route efficiency.</a:t>
            </a:r>
          </a:p>
          <a:p>
            <a:pPr algn="l" marL="0" indent="0" lvl="0">
              <a:lnSpc>
                <a:spcPts val="277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156573" y="98644"/>
            <a:ext cx="18371903" cy="1901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b="true" sz="5565" spc="545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ENTITY RELATIONSHIP </a:t>
            </a:r>
          </a:p>
          <a:p>
            <a:pPr algn="ctr">
              <a:lnSpc>
                <a:spcPts val="7679"/>
              </a:lnSpc>
            </a:pPr>
            <a:r>
              <a:rPr lang="en-US" b="true" sz="5565" spc="545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DIAGRAM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148619" y="-242721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2" y="0"/>
                </a:lnTo>
                <a:lnTo>
                  <a:pt x="15841852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10364736" cy="10287000"/>
          </a:xfrm>
          <a:custGeom>
            <a:avLst/>
            <a:gdLst/>
            <a:ahLst/>
            <a:cxnLst/>
            <a:rect r="r" b="b" t="t" l="l"/>
            <a:pathLst>
              <a:path h="10287000" w="10364736">
                <a:moveTo>
                  <a:pt x="0" y="0"/>
                </a:moveTo>
                <a:lnTo>
                  <a:pt x="10364736" y="0"/>
                </a:lnTo>
                <a:lnTo>
                  <a:pt x="1036473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47294" y="-384319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3440" y="1510016"/>
            <a:ext cx="4103240" cy="8776984"/>
          </a:xfrm>
          <a:custGeom>
            <a:avLst/>
            <a:gdLst/>
            <a:ahLst/>
            <a:cxnLst/>
            <a:rect r="r" b="b" t="t" l="l"/>
            <a:pathLst>
              <a:path h="8776984" w="4103240">
                <a:moveTo>
                  <a:pt x="0" y="0"/>
                </a:moveTo>
                <a:lnTo>
                  <a:pt x="4103240" y="0"/>
                </a:lnTo>
                <a:lnTo>
                  <a:pt x="4103240" y="8776984"/>
                </a:lnTo>
                <a:lnTo>
                  <a:pt x="0" y="87769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672760" y="1510016"/>
            <a:ext cx="4696406" cy="7984917"/>
          </a:xfrm>
          <a:custGeom>
            <a:avLst/>
            <a:gdLst/>
            <a:ahLst/>
            <a:cxnLst/>
            <a:rect r="r" b="b" t="t" l="l"/>
            <a:pathLst>
              <a:path h="7984917" w="4696406">
                <a:moveTo>
                  <a:pt x="0" y="0"/>
                </a:moveTo>
                <a:lnTo>
                  <a:pt x="4696406" y="0"/>
                </a:lnTo>
                <a:lnTo>
                  <a:pt x="4696406" y="7984917"/>
                </a:lnTo>
                <a:lnTo>
                  <a:pt x="0" y="79849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540904" y="1510016"/>
            <a:ext cx="4426032" cy="6356958"/>
          </a:xfrm>
          <a:custGeom>
            <a:avLst/>
            <a:gdLst/>
            <a:ahLst/>
            <a:cxnLst/>
            <a:rect r="r" b="b" t="t" l="l"/>
            <a:pathLst>
              <a:path h="6356958" w="4426032">
                <a:moveTo>
                  <a:pt x="0" y="0"/>
                </a:moveTo>
                <a:lnTo>
                  <a:pt x="4426033" y="0"/>
                </a:lnTo>
                <a:lnTo>
                  <a:pt x="4426033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148200" y="1510016"/>
            <a:ext cx="4976407" cy="6356958"/>
          </a:xfrm>
          <a:custGeom>
            <a:avLst/>
            <a:gdLst/>
            <a:ahLst/>
            <a:cxnLst/>
            <a:rect r="r" b="b" t="t" l="l"/>
            <a:pathLst>
              <a:path h="6356958" w="4976407">
                <a:moveTo>
                  <a:pt x="0" y="0"/>
                </a:moveTo>
                <a:lnTo>
                  <a:pt x="4976407" y="0"/>
                </a:lnTo>
                <a:lnTo>
                  <a:pt x="4976407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81702" y="221106"/>
            <a:ext cx="12405090" cy="929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6"/>
              </a:lnSpc>
            </a:pPr>
            <a:r>
              <a:rPr lang="en-US" b="true" sz="5570" spc="545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DDL, DML, STORED PROCEDURES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4402" y="98755"/>
            <a:ext cx="15732490" cy="929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6"/>
              </a:lnSpc>
            </a:pPr>
            <a:r>
              <a:rPr lang="en-US" b="true" sz="5570" spc="545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VIEWS, TRIGGERS, ENCRYPTION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447294" y="-384319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5705" y="1371536"/>
            <a:ext cx="4980409" cy="8570952"/>
          </a:xfrm>
          <a:custGeom>
            <a:avLst/>
            <a:gdLst/>
            <a:ahLst/>
            <a:cxnLst/>
            <a:rect r="r" b="b" t="t" l="l"/>
            <a:pathLst>
              <a:path h="8570952" w="4980409">
                <a:moveTo>
                  <a:pt x="0" y="0"/>
                </a:moveTo>
                <a:lnTo>
                  <a:pt x="4980409" y="0"/>
                </a:lnTo>
                <a:lnTo>
                  <a:pt x="4980409" y="8570951"/>
                </a:lnTo>
                <a:lnTo>
                  <a:pt x="0" y="85709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0366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869423" y="1047750"/>
            <a:ext cx="6303114" cy="9028988"/>
          </a:xfrm>
          <a:custGeom>
            <a:avLst/>
            <a:gdLst/>
            <a:ahLst/>
            <a:cxnLst/>
            <a:rect r="r" b="b" t="t" l="l"/>
            <a:pathLst>
              <a:path h="9028988" w="6303114">
                <a:moveTo>
                  <a:pt x="0" y="0"/>
                </a:moveTo>
                <a:lnTo>
                  <a:pt x="6303114" y="0"/>
                </a:lnTo>
                <a:lnTo>
                  <a:pt x="6303114" y="9028988"/>
                </a:lnTo>
                <a:lnTo>
                  <a:pt x="0" y="90289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142" t="0" r="0" b="-3487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554177" y="1624976"/>
            <a:ext cx="5917183" cy="3109028"/>
          </a:xfrm>
          <a:custGeom>
            <a:avLst/>
            <a:gdLst/>
            <a:ahLst/>
            <a:cxnLst/>
            <a:rect r="r" b="b" t="t" l="l"/>
            <a:pathLst>
              <a:path h="3109028" w="5917183">
                <a:moveTo>
                  <a:pt x="0" y="0"/>
                </a:moveTo>
                <a:lnTo>
                  <a:pt x="5917183" y="0"/>
                </a:lnTo>
                <a:lnTo>
                  <a:pt x="5917183" y="3109028"/>
                </a:lnTo>
                <a:lnTo>
                  <a:pt x="0" y="310902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289464" y="4939369"/>
            <a:ext cx="6370408" cy="3017981"/>
          </a:xfrm>
          <a:custGeom>
            <a:avLst/>
            <a:gdLst/>
            <a:ahLst/>
            <a:cxnLst/>
            <a:rect r="r" b="b" t="t" l="l"/>
            <a:pathLst>
              <a:path h="3017981" w="6370408">
                <a:moveTo>
                  <a:pt x="0" y="0"/>
                </a:moveTo>
                <a:lnTo>
                  <a:pt x="6370409" y="0"/>
                </a:lnTo>
                <a:lnTo>
                  <a:pt x="6370409" y="3017981"/>
                </a:lnTo>
                <a:lnTo>
                  <a:pt x="0" y="30179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5241" y="520865"/>
            <a:ext cx="15169749" cy="929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6"/>
              </a:lnSpc>
            </a:pPr>
            <a:r>
              <a:rPr lang="en-US" b="true" sz="5570" spc="545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USER INTERFACE AND APPLICATION DEMO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018794" y="-384319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72744" y="2889813"/>
            <a:ext cx="5479903" cy="3000247"/>
          </a:xfrm>
          <a:custGeom>
            <a:avLst/>
            <a:gdLst/>
            <a:ahLst/>
            <a:cxnLst/>
            <a:rect r="r" b="b" t="t" l="l"/>
            <a:pathLst>
              <a:path h="3000247" w="5479903">
                <a:moveTo>
                  <a:pt x="0" y="0"/>
                </a:moveTo>
                <a:lnTo>
                  <a:pt x="5479904" y="0"/>
                </a:lnTo>
                <a:lnTo>
                  <a:pt x="5479904" y="3000247"/>
                </a:lnTo>
                <a:lnTo>
                  <a:pt x="0" y="30002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050420" y="2796790"/>
            <a:ext cx="5962930" cy="3093270"/>
          </a:xfrm>
          <a:custGeom>
            <a:avLst/>
            <a:gdLst/>
            <a:ahLst/>
            <a:cxnLst/>
            <a:rect r="r" b="b" t="t" l="l"/>
            <a:pathLst>
              <a:path h="3093270" w="5962930">
                <a:moveTo>
                  <a:pt x="0" y="0"/>
                </a:moveTo>
                <a:lnTo>
                  <a:pt x="5962930" y="0"/>
                </a:lnTo>
                <a:lnTo>
                  <a:pt x="5962930" y="3093270"/>
                </a:lnTo>
                <a:lnTo>
                  <a:pt x="0" y="30932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050420" y="6023410"/>
            <a:ext cx="5962930" cy="3234890"/>
          </a:xfrm>
          <a:custGeom>
            <a:avLst/>
            <a:gdLst/>
            <a:ahLst/>
            <a:cxnLst/>
            <a:rect r="r" b="b" t="t" l="l"/>
            <a:pathLst>
              <a:path h="3234890" w="5962930">
                <a:moveTo>
                  <a:pt x="0" y="0"/>
                </a:moveTo>
                <a:lnTo>
                  <a:pt x="5962930" y="0"/>
                </a:lnTo>
                <a:lnTo>
                  <a:pt x="5962930" y="3234890"/>
                </a:lnTo>
                <a:lnTo>
                  <a:pt x="0" y="323489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213375" y="2796790"/>
            <a:ext cx="5701880" cy="3093270"/>
          </a:xfrm>
          <a:custGeom>
            <a:avLst/>
            <a:gdLst/>
            <a:ahLst/>
            <a:cxnLst/>
            <a:rect r="r" b="b" t="t" l="l"/>
            <a:pathLst>
              <a:path h="3093270" w="5701880">
                <a:moveTo>
                  <a:pt x="0" y="0"/>
                </a:moveTo>
                <a:lnTo>
                  <a:pt x="5701881" y="0"/>
                </a:lnTo>
                <a:lnTo>
                  <a:pt x="5701881" y="3093270"/>
                </a:lnTo>
                <a:lnTo>
                  <a:pt x="0" y="309327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264626" y="6108122"/>
            <a:ext cx="5650629" cy="3065466"/>
          </a:xfrm>
          <a:custGeom>
            <a:avLst/>
            <a:gdLst/>
            <a:ahLst/>
            <a:cxnLst/>
            <a:rect r="r" b="b" t="t" l="l"/>
            <a:pathLst>
              <a:path h="3065466" w="5650629">
                <a:moveTo>
                  <a:pt x="0" y="0"/>
                </a:moveTo>
                <a:lnTo>
                  <a:pt x="5650630" y="0"/>
                </a:lnTo>
                <a:lnTo>
                  <a:pt x="5650630" y="3065466"/>
                </a:lnTo>
                <a:lnTo>
                  <a:pt x="0" y="306546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72744" y="6118660"/>
            <a:ext cx="5430025" cy="2972939"/>
          </a:xfrm>
          <a:custGeom>
            <a:avLst/>
            <a:gdLst/>
            <a:ahLst/>
            <a:cxnLst/>
            <a:rect r="r" b="b" t="t" l="l"/>
            <a:pathLst>
              <a:path h="2972939" w="5430025">
                <a:moveTo>
                  <a:pt x="0" y="0"/>
                </a:moveTo>
                <a:lnTo>
                  <a:pt x="5430026" y="0"/>
                </a:lnTo>
                <a:lnTo>
                  <a:pt x="5430026" y="2972939"/>
                </a:lnTo>
                <a:lnTo>
                  <a:pt x="0" y="297293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5241" y="182950"/>
            <a:ext cx="15169749" cy="929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6"/>
              </a:lnSpc>
            </a:pPr>
            <a:r>
              <a:rPr lang="en-US" b="true" sz="5570" spc="545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VISUALIZATION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018794" y="-384319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55860" y="1194247"/>
            <a:ext cx="16432140" cy="9140378"/>
          </a:xfrm>
          <a:custGeom>
            <a:avLst/>
            <a:gdLst/>
            <a:ahLst/>
            <a:cxnLst/>
            <a:rect r="r" b="b" t="t" l="l"/>
            <a:pathLst>
              <a:path h="9140378" w="16432140">
                <a:moveTo>
                  <a:pt x="0" y="0"/>
                </a:moveTo>
                <a:lnTo>
                  <a:pt x="16432140" y="0"/>
                </a:lnTo>
                <a:lnTo>
                  <a:pt x="16432140" y="9140378"/>
                </a:lnTo>
                <a:lnTo>
                  <a:pt x="0" y="91403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14949" y="-176125"/>
            <a:ext cx="6819227" cy="11534007"/>
            <a:chOff x="0" y="0"/>
            <a:chExt cx="1796010" cy="30377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96010" cy="3037763"/>
            </a:xfrm>
            <a:custGeom>
              <a:avLst/>
              <a:gdLst/>
              <a:ahLst/>
              <a:cxnLst/>
              <a:rect r="r" b="b" t="t" l="l"/>
              <a:pathLst>
                <a:path h="3037763" w="1796010">
                  <a:moveTo>
                    <a:pt x="0" y="0"/>
                  </a:moveTo>
                  <a:lnTo>
                    <a:pt x="1796010" y="0"/>
                  </a:lnTo>
                  <a:lnTo>
                    <a:pt x="1796010" y="3037763"/>
                  </a:lnTo>
                  <a:lnTo>
                    <a:pt x="0" y="3037763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1796010" cy="30568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37036" y="3051622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8"/>
                </a:lnTo>
                <a:lnTo>
                  <a:pt x="0" y="10328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6495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291529" y="2694538"/>
            <a:ext cx="10016643" cy="1059570"/>
            <a:chOff x="0" y="0"/>
            <a:chExt cx="3837809" cy="4059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837810" cy="405967"/>
            </a:xfrm>
            <a:custGeom>
              <a:avLst/>
              <a:gdLst/>
              <a:ahLst/>
              <a:cxnLst/>
              <a:rect r="r" b="b" t="t" l="l"/>
              <a:pathLst>
                <a:path h="405967" w="3837810">
                  <a:moveTo>
                    <a:pt x="0" y="0"/>
                  </a:moveTo>
                  <a:lnTo>
                    <a:pt x="3837810" y="0"/>
                  </a:lnTo>
                  <a:lnTo>
                    <a:pt x="3837810" y="405967"/>
                  </a:lnTo>
                  <a:lnTo>
                    <a:pt x="0" y="405967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3837809" cy="4250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37036" y="4235018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6495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291529" y="3877933"/>
            <a:ext cx="10016643" cy="996816"/>
            <a:chOff x="0" y="0"/>
            <a:chExt cx="3837809" cy="38192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837810" cy="381923"/>
            </a:xfrm>
            <a:custGeom>
              <a:avLst/>
              <a:gdLst/>
              <a:ahLst/>
              <a:cxnLst/>
              <a:rect r="r" b="b" t="t" l="l"/>
              <a:pathLst>
                <a:path h="381923" w="3837810">
                  <a:moveTo>
                    <a:pt x="0" y="0"/>
                  </a:moveTo>
                  <a:lnTo>
                    <a:pt x="3837810" y="0"/>
                  </a:lnTo>
                  <a:lnTo>
                    <a:pt x="3837810" y="381923"/>
                  </a:lnTo>
                  <a:lnTo>
                    <a:pt x="0" y="381923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3837809" cy="4009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608497" y="5419766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6495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362990" y="5062681"/>
            <a:ext cx="9945183" cy="1032285"/>
            <a:chOff x="0" y="0"/>
            <a:chExt cx="3810430" cy="39551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810430" cy="395513"/>
            </a:xfrm>
            <a:custGeom>
              <a:avLst/>
              <a:gdLst/>
              <a:ahLst/>
              <a:cxnLst/>
              <a:rect r="r" b="b" t="t" l="l"/>
              <a:pathLst>
                <a:path h="395513" w="3810430">
                  <a:moveTo>
                    <a:pt x="0" y="0"/>
                  </a:moveTo>
                  <a:lnTo>
                    <a:pt x="3810430" y="0"/>
                  </a:lnTo>
                  <a:lnTo>
                    <a:pt x="3810430" y="395513"/>
                  </a:lnTo>
                  <a:lnTo>
                    <a:pt x="0" y="395513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9050"/>
              <a:ext cx="3810430" cy="4145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608497" y="6603162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6495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362990" y="6246077"/>
            <a:ext cx="9945183" cy="1030215"/>
            <a:chOff x="0" y="0"/>
            <a:chExt cx="3810430" cy="39472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810430" cy="394720"/>
            </a:xfrm>
            <a:custGeom>
              <a:avLst/>
              <a:gdLst/>
              <a:ahLst/>
              <a:cxnLst/>
              <a:rect r="r" b="b" t="t" l="l"/>
              <a:pathLst>
                <a:path h="394720" w="3810430">
                  <a:moveTo>
                    <a:pt x="0" y="0"/>
                  </a:moveTo>
                  <a:lnTo>
                    <a:pt x="3810430" y="0"/>
                  </a:lnTo>
                  <a:lnTo>
                    <a:pt x="3810430" y="394720"/>
                  </a:lnTo>
                  <a:lnTo>
                    <a:pt x="0" y="394720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19050"/>
              <a:ext cx="3810430" cy="4137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291529" y="942975"/>
            <a:ext cx="7416941" cy="838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b="true" sz="4982" spc="48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CONCLUSION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62990" y="2816322"/>
            <a:ext cx="10172518" cy="759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Normalized database ensures scalability and efficient data management.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62990" y="4039049"/>
            <a:ext cx="9945183" cy="759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Advanced encryption secures sensitive customer and delivery data.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62990" y="5412944"/>
            <a:ext cx="9945183" cy="378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Effective solution for modern logistics challenges.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62990" y="6361730"/>
            <a:ext cx="9945183" cy="759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Enhanced convenience with smart lockers and centralized data handling.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5930162">
            <a:off x="13001335" y="-2012855"/>
            <a:ext cx="10056777" cy="10319454"/>
          </a:xfrm>
          <a:custGeom>
            <a:avLst/>
            <a:gdLst/>
            <a:ahLst/>
            <a:cxnLst/>
            <a:rect r="r" b="b" t="t" l="l"/>
            <a:pathLst>
              <a:path h="10319454" w="10056777">
                <a:moveTo>
                  <a:pt x="0" y="0"/>
                </a:moveTo>
                <a:lnTo>
                  <a:pt x="10056777" y="0"/>
                </a:lnTo>
                <a:lnTo>
                  <a:pt x="10056777" y="10319454"/>
                </a:lnTo>
                <a:lnTo>
                  <a:pt x="0" y="103194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9407140" y="-9319488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61733" y="5519911"/>
            <a:ext cx="6065708" cy="2892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2"/>
              </a:lnSpc>
            </a:pPr>
            <a:r>
              <a:rPr lang="en-US" sz="2744" i="true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Group 3</a:t>
            </a:r>
          </a:p>
          <a:p>
            <a:pPr algn="l" marL="592514" indent="-296257" lvl="1">
              <a:lnSpc>
                <a:spcPts val="3842"/>
              </a:lnSpc>
              <a:buFont typeface="Arial"/>
              <a:buChar char="•"/>
            </a:pPr>
            <a:r>
              <a:rPr lang="en-US" sz="2744" i="true" spc="145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Pragati Narote</a:t>
            </a:r>
          </a:p>
          <a:p>
            <a:pPr algn="l" marL="592514" indent="-296257" lvl="1">
              <a:lnSpc>
                <a:spcPts val="3842"/>
              </a:lnSpc>
              <a:buFont typeface="Arial"/>
              <a:buChar char="•"/>
            </a:pPr>
            <a:r>
              <a:rPr lang="en-US" sz="2744" i="true" spc="145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Rutuja Dhatrak</a:t>
            </a:r>
          </a:p>
          <a:p>
            <a:pPr algn="l" marL="592514" indent="-296257" lvl="1">
              <a:lnSpc>
                <a:spcPts val="3842"/>
              </a:lnSpc>
              <a:buFont typeface="Arial"/>
              <a:buChar char="•"/>
            </a:pPr>
            <a:r>
              <a:rPr lang="en-US" sz="2744" i="true" spc="145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Deepika</a:t>
            </a:r>
            <a:r>
              <a:rPr lang="en-US" sz="2744" i="true" spc="145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 Vaddadi</a:t>
            </a:r>
          </a:p>
          <a:p>
            <a:pPr algn="l" marL="592514" indent="-296257" lvl="1">
              <a:lnSpc>
                <a:spcPts val="3842"/>
              </a:lnSpc>
              <a:buFont typeface="Arial"/>
              <a:buChar char="•"/>
            </a:pPr>
            <a:r>
              <a:rPr lang="en-US" sz="2744" i="true" spc="145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Samruddhi</a:t>
            </a:r>
            <a:r>
              <a:rPr lang="en-US" sz="2744" i="true" spc="145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 Sawant</a:t>
            </a:r>
          </a:p>
          <a:p>
            <a:pPr algn="l" marL="592514" indent="-296257" lvl="1">
              <a:lnSpc>
                <a:spcPts val="3842"/>
              </a:lnSpc>
              <a:spcBef>
                <a:spcPct val="0"/>
              </a:spcBef>
              <a:buFont typeface="Arial"/>
              <a:buChar char="•"/>
            </a:pPr>
            <a:r>
              <a:rPr lang="en-US" sz="2744" i="true" spc="145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Tapas</a:t>
            </a:r>
            <a:r>
              <a:rPr lang="en-US" sz="2744" i="true" spc="145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 Desai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61733" y="2105045"/>
            <a:ext cx="8097687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b="true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THANK YOU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DAGY0Goq8Bk</dc:identifier>
  <dcterms:modified xsi:type="dcterms:W3CDTF">2011-08-01T06:04:30Z</dcterms:modified>
  <cp:revision>1</cp:revision>
  <dc:title>DMDD_Group_3</dc:title>
</cp:coreProperties>
</file>