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776288" y="1495426"/>
            <a:ext cx="1600200" cy="11429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776288" y="3295648"/>
            <a:ext cx="1600200" cy="11429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  <a:p>
            <a:pPr algn="ctr"/>
            <a:r>
              <a:rPr lang="en-IN" dirty="0"/>
              <a:t>[Angular]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057526" y="1581150"/>
            <a:ext cx="1600200" cy="28098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</a:t>
            </a:r>
          </a:p>
          <a:p>
            <a:pPr algn="ctr"/>
            <a:r>
              <a:rPr lang="en-IN" dirty="0"/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7D249-F661-4936-B543-1171D39E2150}"/>
              </a:ext>
            </a:extLst>
          </p:cNvPr>
          <p:cNvSpPr/>
          <p:nvPr/>
        </p:nvSpPr>
        <p:spPr>
          <a:xfrm>
            <a:off x="7293501" y="-52266"/>
            <a:ext cx="2447925" cy="57528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257527" y="1568449"/>
            <a:ext cx="1609729" cy="28098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8181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572642" y="717266"/>
            <a:ext cx="1743074" cy="86677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Owner-Service</a:t>
            </a:r>
          </a:p>
          <a:p>
            <a:pPr algn="ctr"/>
            <a:r>
              <a:rPr lang="en-IN" dirty="0"/>
              <a:t>8081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20001" y="1905000"/>
            <a:ext cx="1743074" cy="86677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Manager-Service</a:t>
            </a:r>
          </a:p>
          <a:p>
            <a:pPr algn="ctr"/>
            <a:r>
              <a:rPr lang="en-IN" dirty="0"/>
              <a:t>8082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29531" y="3152230"/>
            <a:ext cx="1743074" cy="86677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Receptionist-Service</a:t>
            </a:r>
          </a:p>
          <a:p>
            <a:pPr algn="ctr"/>
            <a:r>
              <a:rPr lang="en-IN" dirty="0"/>
              <a:t>8083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45927" y="4291665"/>
            <a:ext cx="1743074" cy="866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376488" y="2066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5D0DBF-C25F-4DEB-BEAB-DF2B1CFE21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247777" y="2967036"/>
            <a:ext cx="65722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F29304-18C5-4936-9D15-B73DBB3437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867147"/>
            <a:ext cx="68103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9074CD-D727-4043-A6DD-07796718754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75594" y="2338388"/>
            <a:ext cx="744407" cy="36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A7F39-809E-4193-B884-608D257339DD}"/>
              </a:ext>
            </a:extLst>
          </p:cNvPr>
          <p:cNvCxnSpPr>
            <a:cxnSpLocks/>
          </p:cNvCxnSpPr>
          <p:nvPr/>
        </p:nvCxnSpPr>
        <p:spPr>
          <a:xfrm>
            <a:off x="6875594" y="3427525"/>
            <a:ext cx="753921" cy="1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90C238-B1DC-461B-A369-FB14CFFDE8F9}"/>
              </a:ext>
            </a:extLst>
          </p:cNvPr>
          <p:cNvCxnSpPr>
            <a:cxnSpLocks/>
          </p:cNvCxnSpPr>
          <p:nvPr/>
        </p:nvCxnSpPr>
        <p:spPr>
          <a:xfrm>
            <a:off x="6867256" y="3967160"/>
            <a:ext cx="762259" cy="64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 flipV="1">
            <a:off x="9401174" y="878681"/>
            <a:ext cx="719137" cy="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1AF4B8-EB5C-4B05-A34C-7E031BF84DE2}"/>
              </a:ext>
            </a:extLst>
          </p:cNvPr>
          <p:cNvCxnSpPr/>
          <p:nvPr/>
        </p:nvCxnSpPr>
        <p:spPr>
          <a:xfrm flipV="1">
            <a:off x="9401174" y="2476500"/>
            <a:ext cx="1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</p:cNvCxnSpPr>
          <p:nvPr/>
        </p:nvCxnSpPr>
        <p:spPr>
          <a:xfrm>
            <a:off x="9401174" y="2205036"/>
            <a:ext cx="823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>
            <a:off x="9401174" y="3493290"/>
            <a:ext cx="823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196520" y="3208400"/>
            <a:ext cx="1171567" cy="612648"/>
          </a:xfrm>
          <a:prstGeom prst="flowChartMagneticDisk">
            <a:avLst/>
          </a:prstGeom>
          <a:solidFill>
            <a:srgbClr val="91E7B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858E8B53-BE25-44B3-A207-CF9C87298E1C}"/>
              </a:ext>
            </a:extLst>
          </p:cNvPr>
          <p:cNvSpPr/>
          <p:nvPr/>
        </p:nvSpPr>
        <p:spPr>
          <a:xfrm>
            <a:off x="10225087" y="1930192"/>
            <a:ext cx="1152526" cy="612648"/>
          </a:xfrm>
          <a:prstGeom prst="flowChartMagneticDisk">
            <a:avLst/>
          </a:prstGeom>
          <a:solidFill>
            <a:srgbClr val="91E7B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5AEC9-A601-4D42-B42F-0E1B5BEA9DC1}"/>
              </a:ext>
            </a:extLst>
          </p:cNvPr>
          <p:cNvCxnSpPr>
            <a:cxnSpLocks/>
          </p:cNvCxnSpPr>
          <p:nvPr/>
        </p:nvCxnSpPr>
        <p:spPr>
          <a:xfrm flipV="1">
            <a:off x="2388394" y="3662364"/>
            <a:ext cx="681038" cy="19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376488" y="38671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F36697-F8C2-4E3F-8089-684FF0CE5B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419474"/>
            <a:ext cx="681038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DEA5A4-2346-4CD6-8724-CEB48207E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6488" y="3867148"/>
            <a:ext cx="681038" cy="2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997036-B4CA-4663-91D6-C9A805FB9595}"/>
              </a:ext>
            </a:extLst>
          </p:cNvPr>
          <p:cNvCxnSpPr/>
          <p:nvPr/>
        </p:nvCxnSpPr>
        <p:spPr>
          <a:xfrm>
            <a:off x="4657726" y="2638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5944E4-2B83-46D7-8877-22BD4D0EE0BD}"/>
              </a:ext>
            </a:extLst>
          </p:cNvPr>
          <p:cNvCxnSpPr/>
          <p:nvPr/>
        </p:nvCxnSpPr>
        <p:spPr>
          <a:xfrm>
            <a:off x="4657726" y="2771775"/>
            <a:ext cx="82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AD2F8-87B4-45AA-A303-751733FA5F10}"/>
              </a:ext>
            </a:extLst>
          </p:cNvPr>
          <p:cNvSpPr txBox="1"/>
          <p:nvPr/>
        </p:nvSpPr>
        <p:spPr>
          <a:xfrm>
            <a:off x="7724507" y="125969"/>
            <a:ext cx="187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Service    Discovery(8761)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B4BE5-BC91-4076-A782-ED4EDC3F228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75595" y="1150654"/>
            <a:ext cx="697047" cy="9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C9735-3315-4395-B1D4-A7DD26F85AAC}"/>
              </a:ext>
            </a:extLst>
          </p:cNvPr>
          <p:cNvCxnSpPr>
            <a:cxnSpLocks/>
          </p:cNvCxnSpPr>
          <p:nvPr/>
        </p:nvCxnSpPr>
        <p:spPr>
          <a:xfrm>
            <a:off x="8444179" y="1600200"/>
            <a:ext cx="0" cy="298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CCDB4B-B3EA-44E6-989A-49F10101604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501068" y="4019005"/>
            <a:ext cx="16395" cy="272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8B7D9F-C641-43A3-9532-AD40AEF50EFD}"/>
              </a:ext>
            </a:extLst>
          </p:cNvPr>
          <p:cNvSpPr/>
          <p:nvPr/>
        </p:nvSpPr>
        <p:spPr>
          <a:xfrm>
            <a:off x="333375" y="3821048"/>
            <a:ext cx="442913" cy="30089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EA57-5BC2-4388-914C-79E6575756ED}"/>
              </a:ext>
            </a:extLst>
          </p:cNvPr>
          <p:cNvSpPr txBox="1"/>
          <p:nvPr/>
        </p:nvSpPr>
        <p:spPr>
          <a:xfrm>
            <a:off x="-35446" y="3492924"/>
            <a:ext cx="6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388A-B381-4C47-B90A-CFE78D0A85F5}"/>
              </a:ext>
            </a:extLst>
          </p:cNvPr>
          <p:cNvCxnSpPr/>
          <p:nvPr/>
        </p:nvCxnSpPr>
        <p:spPr>
          <a:xfrm>
            <a:off x="2388394" y="2205036"/>
            <a:ext cx="669132" cy="14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86911877-B1D3-48EB-923B-6EC4B077A918}"/>
              </a:ext>
            </a:extLst>
          </p:cNvPr>
          <p:cNvSpPr/>
          <p:nvPr/>
        </p:nvSpPr>
        <p:spPr>
          <a:xfrm>
            <a:off x="10172433" y="643466"/>
            <a:ext cx="1152526" cy="612648"/>
          </a:xfrm>
          <a:prstGeom prst="flowChartMagneticDisk">
            <a:avLst/>
          </a:prstGeom>
          <a:solidFill>
            <a:srgbClr val="91E7B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4EDDBE-D757-40B1-B62D-36661A967B42}"/>
              </a:ext>
            </a:extLst>
          </p:cNvPr>
          <p:cNvCxnSpPr/>
          <p:nvPr/>
        </p:nvCxnSpPr>
        <p:spPr>
          <a:xfrm>
            <a:off x="8455556" y="2752182"/>
            <a:ext cx="0" cy="400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Borse, Pragati Punjaram</cp:lastModifiedBy>
  <cp:revision>18</cp:revision>
  <dcterms:created xsi:type="dcterms:W3CDTF">2022-03-17T09:35:23Z</dcterms:created>
  <dcterms:modified xsi:type="dcterms:W3CDTF">2022-03-19T17:15:36Z</dcterms:modified>
</cp:coreProperties>
</file>