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github.com/PragatiBorse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283223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Hotel Management System along with JWT authentication, Swagger and payment testing. </a:t>
            </a:r>
            <a:r>
              <a:rPr lang="en-US" altLang="en-US" sz="1200" dirty="0"/>
              <a:t>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18286" y="1310797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38980" y="1549420"/>
            <a:ext cx="4008437" cy="370870"/>
          </a:xfrm>
        </p:spPr>
        <p:txBody>
          <a:bodyPr/>
          <a:lstStyle/>
          <a:p>
            <a:pPr eaLnBrk="1" hangingPunct="1"/>
            <a:r>
              <a:rPr lang="nl-NL" altLang="nl-NL" dirty="0"/>
              <a:t>PRAGATI-PUNJARAM.BORSE@CAPGEMINI.COM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9625" y="1798074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+91 9049241874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endParaRPr lang="en-US" altLang="nl-NL" sz="1200" dirty="0"/>
          </a:p>
          <a:p>
            <a:endParaRPr lang="en-US" altLang="nl-NL" sz="1200" dirty="0"/>
          </a:p>
          <a:p>
            <a:r>
              <a:rPr lang="en-US" altLang="nl-NL" sz="1200" dirty="0"/>
              <a:t>	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M.sc(computer science)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2019-2021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Microservice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PRAGATI BORSE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03" y="6407161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04FB9BE1-FACB-44D1-AF08-51AD0760969B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" t="5606" r="347" b="16410"/>
          <a:stretch/>
        </p:blipFill>
        <p:spPr>
          <a:xfrm>
            <a:off x="340735" y="98394"/>
            <a:ext cx="1859217" cy="2055844"/>
          </a:xfrm>
        </p:spPr>
      </p:pic>
      <p:pic>
        <p:nvPicPr>
          <p:cNvPr id="30" name="Picture 7">
            <a:hlinkClick r:id="rId5"/>
            <a:extLst>
              <a:ext uri="{FF2B5EF4-FFF2-40B4-BE49-F238E27FC236}">
                <a16:creationId xmlns:a16="http://schemas.microsoft.com/office/drawing/2014/main" id="{AA5521AE-9083-483E-B2A5-1D2656FC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633229" y="622459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B2AB6CA98A1449997D8F9CBA5F9FF6" ma:contentTypeVersion="13" ma:contentTypeDescription="Create a new document." ma:contentTypeScope="" ma:versionID="047a555c71198c0502ea54fc7810f047">
  <xsd:schema xmlns:xsd="http://www.w3.org/2001/XMLSchema" xmlns:xs="http://www.w3.org/2001/XMLSchema" xmlns:p="http://schemas.microsoft.com/office/2006/metadata/properties" xmlns:ns3="15059048-8307-4f92-851e-182a61943784" xmlns:ns4="72505ede-3881-4e65-a2d5-12ecd74d8e81" targetNamespace="http://schemas.microsoft.com/office/2006/metadata/properties" ma:root="true" ma:fieldsID="ba2503b5c29e9a25bc17e9dfc4dea0e8" ns3:_="" ns4:_="">
    <xsd:import namespace="15059048-8307-4f92-851e-182a61943784"/>
    <xsd:import namespace="72505ede-3881-4e65-a2d5-12ecd74d8e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9048-8307-4f92-851e-182a61943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05ede-3881-4e65-a2d5-12ecd74d8e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3AC551-1DC7-4C3B-B842-B0D274AFB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9048-8307-4f92-851e-182a61943784"/>
    <ds:schemaRef ds:uri="72505ede-3881-4e65-a2d5-12ecd74d8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15059048-8307-4f92-851e-182a61943784"/>
    <ds:schemaRef ds:uri="http://purl.org/dc/terms/"/>
    <ds:schemaRef ds:uri="http://schemas.openxmlformats.org/package/2006/metadata/core-properties"/>
    <ds:schemaRef ds:uri="72505ede-3881-4e65-a2d5-12ecd74d8e8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42435</TotalTime>
  <Words>170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Borse, Pragati Punjaram</cp:lastModifiedBy>
  <cp:revision>137</cp:revision>
  <dcterms:created xsi:type="dcterms:W3CDTF">2017-12-08T05:27:40Z</dcterms:created>
  <dcterms:modified xsi:type="dcterms:W3CDTF">2022-03-14T10:33:03Z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0x01010079B2AB6CA98A1449997D8F9CBA5F9FF6</vt:lpwstr>
  </property>
</Properties>
</file>