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4"/>
  </p:sldMasterIdLst>
  <p:notesMasterIdLst>
    <p:notesMasterId r:id="rId6"/>
  </p:notesMasterIdLst>
  <p:handoutMasterIdLst>
    <p:handoutMasterId r:id="rId7"/>
  </p:handoutMasterIdLst>
  <p:sldIdLst>
    <p:sldId id="560" r:id="rId5"/>
  </p:sldIdLst>
  <p:sldSz cx="12192000" cy="6858000"/>
  <p:notesSz cx="6858000" cy="9144000"/>
  <p:custDataLst>
    <p:tags r:id="rId8"/>
  </p:custDataLst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2341" userDrawn="1">
          <p15:clr>
            <a:srgbClr val="A4A3A4"/>
          </p15:clr>
        </p15:guide>
        <p15:guide id="7" pos="36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EBEBEB"/>
    <a:srgbClr val="F9F9F9"/>
    <a:srgbClr val="0070AD"/>
    <a:srgbClr val="022B41"/>
    <a:srgbClr val="002639"/>
    <a:srgbClr val="001C29"/>
    <a:srgbClr val="FF6327"/>
    <a:srgbClr val="01D1D0"/>
    <a:srgbClr val="E6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91" autoAdjust="0"/>
  </p:normalViewPr>
  <p:slideViewPr>
    <p:cSldViewPr>
      <p:cViewPr varScale="1">
        <p:scale>
          <a:sx n="67" d="100"/>
          <a:sy n="67" d="100"/>
        </p:scale>
        <p:origin x="644" y="32"/>
      </p:cViewPr>
      <p:guideLst>
        <p:guide orient="horz" pos="2341"/>
        <p:guide pos="36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4128"/>
    </p:cViewPr>
  </p:sorterViewPr>
  <p:notesViewPr>
    <p:cSldViewPr>
      <p:cViewPr varScale="1">
        <p:scale>
          <a:sx n="63" d="100"/>
          <a:sy n="63" d="100"/>
        </p:scale>
        <p:origin x="313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8B6225-3E94-4525-8747-A8CEEE07C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E33FD8-B984-44FE-83F0-5C989EE62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C988DC-9DE3-4390-97AB-D61B85DACE57}" type="datetimeFigureOut">
              <a:rPr lang="pt-PT" sz="900" smtClean="0"/>
              <a:pPr/>
              <a:t>09/05/2022</a:t>
            </a:fld>
            <a:endParaRPr lang="pt-PT" sz="9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D1E4F-EFF7-4551-A0B7-35D2A74F4F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sz="9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F35C8-35E9-48DD-971F-B2366CC5B7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90BF9-40D8-49B5-87EF-599BB2C7EE93}" type="slidenum">
              <a:rPr lang="pt-PT" sz="900" smtClean="0"/>
              <a:pPr/>
              <a:t>‹#›</a:t>
            </a:fld>
            <a:endParaRPr lang="pt-PT" sz="900"/>
          </a:p>
        </p:txBody>
      </p:sp>
    </p:spTree>
    <p:extLst>
      <p:ext uri="{BB962C8B-B14F-4D97-AF65-F5344CB8AC3E}">
        <p14:creationId xmlns:p14="http://schemas.microsoft.com/office/powerpoint/2010/main" val="3609307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900"/>
            </a:lvl1pPr>
          </a:lstStyle>
          <a:p>
            <a:fld id="{0835B8F7-DAC4-4931-8AED-4356A8B2FD64}" type="datetimeFigureOut">
              <a:rPr lang="pt-BR" smtClean="0"/>
              <a:pPr/>
              <a:t>09/05/2022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dirty="0"/>
              <a:t>Insert comments</a:t>
            </a:r>
            <a:endParaRPr lang="pt-BR" dirty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/>
            </a:lvl1pPr>
          </a:lstStyle>
          <a:p>
            <a:fld id="{C0696B5C-12A0-4042-B4D0-BD3B9A4F58C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533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FE8C64E9-6908-4C8D-A34B-006D18F0D63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9C8E31D1-17D2-4FF9-845C-778BEC2694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nl-NL" alt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349" y="0"/>
            <a:ext cx="11125236" cy="11049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1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227349" y="1148607"/>
            <a:ext cx="11700000" cy="50405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subtitle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7348" y="1815352"/>
            <a:ext cx="11700000" cy="44662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7350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350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3358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3358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7CE2609-37DA-4C4C-BF45-E56CE85AA4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4125" y="2205319"/>
            <a:ext cx="3537827" cy="4076234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/>
            </a:lvl1pPr>
            <a:lvl2pPr>
              <a:lnSpc>
                <a:spcPct val="100000"/>
              </a:lnSpc>
              <a:spcBef>
                <a:spcPts val="0"/>
              </a:spcBef>
              <a:defRPr sz="14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8D7F005-BA7C-423E-87B0-6782D88233F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4125" y="1420989"/>
            <a:ext cx="3537827" cy="743987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en-US" sz="1600" b="1" kern="1200" dirty="0">
                <a:solidFill>
                  <a:srgbClr val="12ABDB"/>
                </a:soli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defRPr sz="1200"/>
            </a:lvl2pPr>
            <a:lvl3pPr>
              <a:lnSpc>
                <a:spcPct val="100000"/>
              </a:lnSpc>
              <a:defRPr sz="12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insert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Pager Template 2017 N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9D2BDE31-324A-48D9-B4FF-035BEA658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CEDC4D-033D-4D91-8567-3DB7DAE71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76250" y="2697163"/>
            <a:ext cx="13922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Strengths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39581F-401A-4397-A921-4BD17DB757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1275" y="2695575"/>
            <a:ext cx="1876425" cy="2778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 dirty="0">
                <a:solidFill>
                  <a:srgbClr val="0070AD"/>
                </a:solidFill>
              </a:rPr>
              <a:t>Achivement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598366-533C-437A-8E31-70591EDA43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66250" y="320675"/>
            <a:ext cx="2779713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200" b="1">
                <a:solidFill>
                  <a:srgbClr val="0070AD"/>
                </a:solidFill>
              </a:rPr>
              <a:t>Education and certificates</a:t>
            </a: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238FAB7E-E38F-4E04-AA07-A553E5EC050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349500" y="1057275"/>
            <a:ext cx="1566863" cy="1108075"/>
            <a:chOff x="2384425" y="1239838"/>
            <a:chExt cx="1143000" cy="898525"/>
          </a:xfrm>
        </p:grpSpPr>
        <p:sp>
          <p:nvSpPr>
            <p:cNvPr id="17" name="TextBox 11">
              <a:extLst>
                <a:ext uri="{FF2B5EF4-FFF2-40B4-BE49-F238E27FC236}">
                  <a16:creationId xmlns:a16="http://schemas.microsoft.com/office/drawing/2014/main" id="{F1A16182-C8A0-42B8-9931-C972244781E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429069"/>
              <a:ext cx="1141842" cy="429953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Base Location:</a:t>
              </a:r>
            </a:p>
          </p:txBody>
        </p:sp>
        <p:sp>
          <p:nvSpPr>
            <p:cNvPr id="18" name="TextBox 12">
              <a:extLst>
                <a:ext uri="{FF2B5EF4-FFF2-40B4-BE49-F238E27FC236}">
                  <a16:creationId xmlns:a16="http://schemas.microsoft.com/office/drawing/2014/main" id="{7CFAE8E2-AB5D-4CF9-8115-B93DB764BCD5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628598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Email ID:</a:t>
              </a:r>
            </a:p>
          </p:txBody>
        </p:sp>
        <p:sp>
          <p:nvSpPr>
            <p:cNvPr id="19" name="TextBox 13">
              <a:extLst>
                <a:ext uri="{FF2B5EF4-FFF2-40B4-BE49-F238E27FC236}">
                  <a16:creationId xmlns:a16="http://schemas.microsoft.com/office/drawing/2014/main" id="{6279758B-4941-4EC1-BBBA-6F16A5431D5E}"/>
                </a:ext>
              </a:extLst>
            </p:cNvPr>
            <p:cNvSpPr txBox="1">
              <a:spLocks noChangeArrowheads="1"/>
            </p:cNvSpPr>
            <p:nvPr/>
          </p:nvSpPr>
          <p:spPr bwMode="white">
            <a:xfrm>
              <a:off x="2385583" y="1820404"/>
              <a:ext cx="1141842" cy="212402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r>
                <a:rPr lang="nl-NL" altLang="nl-NL" sz="1100" b="1" dirty="0">
                  <a:solidFill>
                    <a:schemeClr val="bg1"/>
                  </a:solidFill>
                </a:rPr>
                <a:t>Mobile No: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FF096E5-D044-4527-937A-B258AF65D442}"/>
                </a:ext>
              </a:extLst>
            </p:cNvPr>
            <p:cNvSpPr/>
            <p:nvPr/>
          </p:nvSpPr>
          <p:spPr bwMode="white">
            <a:xfrm>
              <a:off x="2384425" y="1239838"/>
              <a:ext cx="1104784" cy="898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nl-NL"/>
            </a:p>
          </p:txBody>
        </p:sp>
      </p:grpSp>
      <p:sp>
        <p:nvSpPr>
          <p:cNvPr id="22" name="TextBox 13">
            <a:extLst>
              <a:ext uri="{FF2B5EF4-FFF2-40B4-BE49-F238E27FC236}">
                <a16:creationId xmlns:a16="http://schemas.microsoft.com/office/drawing/2014/main" id="{DD2D64F5-C5D9-4322-B3FC-BC21AF1343F5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2357438" y="1990725"/>
            <a:ext cx="1563687" cy="2603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nl-NL" altLang="nl-NL" sz="1100" b="1" dirty="0">
                <a:solidFill>
                  <a:schemeClr val="bg1"/>
                </a:solidFill>
              </a:rPr>
              <a:t>Grade:</a:t>
            </a:r>
          </a:p>
        </p:txBody>
      </p:sp>
      <p:pic>
        <p:nvPicPr>
          <p:cNvPr id="24" name="Picture 8" descr="Strengths">
            <a:extLst>
              <a:ext uri="{FF2B5EF4-FFF2-40B4-BE49-F238E27FC236}">
                <a16:creationId xmlns:a16="http://schemas.microsoft.com/office/drawing/2014/main" id="{19E068FC-C38C-4D71-9A54-1BAA4BDE3EA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2382838"/>
            <a:ext cx="611187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12" descr="Achievement, trophy icon">
            <a:extLst>
              <a:ext uri="{FF2B5EF4-FFF2-40B4-BE49-F238E27FC236}">
                <a16:creationId xmlns:a16="http://schemas.microsoft.com/office/drawing/2014/main" id="{44891430-3EA5-4446-8A82-C16C5949E1A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75" y="2509838"/>
            <a:ext cx="446088" cy="446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836699" y="2995865"/>
            <a:ext cx="4009644" cy="362150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defRPr sz="1000" i="0" u="none" baseline="0"/>
            </a:lvl1pPr>
            <a:lvl2pPr>
              <a:lnSpc>
                <a:spcPct val="114000"/>
              </a:lnSpc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41"/>
          </p:nvPr>
        </p:nvSpPr>
        <p:spPr bwMode="white">
          <a:xfrm>
            <a:off x="2468282" y="290679"/>
            <a:ext cx="6223654" cy="306703"/>
          </a:xfrm>
        </p:spPr>
        <p:txBody>
          <a:bodyPr>
            <a:noAutofit/>
          </a:bodyPr>
          <a:lstStyle>
            <a:lvl1pPr>
              <a:defRPr sz="2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42"/>
          </p:nvPr>
        </p:nvSpPr>
        <p:spPr bwMode="white">
          <a:xfrm>
            <a:off x="2468279" y="665942"/>
            <a:ext cx="6056596" cy="32120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ts val="22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43"/>
          </p:nvPr>
        </p:nvSpPr>
        <p:spPr bwMode="white">
          <a:xfrm>
            <a:off x="3696643" y="1280458"/>
            <a:ext cx="2373312" cy="295449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44"/>
          <p:cNvSpPr>
            <a:spLocks noGrp="1"/>
          </p:cNvSpPr>
          <p:nvPr>
            <p:ph type="pic" sz="quarter" idx="46"/>
          </p:nvPr>
        </p:nvSpPr>
        <p:spPr bwMode="ltGray">
          <a:xfrm>
            <a:off x="383259" y="287492"/>
            <a:ext cx="1734208" cy="1735628"/>
          </a:xfrm>
          <a:prstGeom prst="ellipse">
            <a:avLst/>
          </a:prstGeom>
          <a:solidFill>
            <a:schemeClr val="bg1"/>
          </a:solidFill>
        </p:spPr>
        <p:txBody>
          <a:bodyPr rtlCol="0">
            <a:normAutofit/>
          </a:bodyPr>
          <a:lstStyle>
            <a:lvl1pPr>
              <a:lnSpc>
                <a:spcPct val="114000"/>
              </a:lnSpc>
              <a:defRPr sz="1000" baseline="0"/>
            </a:lvl1pPr>
          </a:lstStyle>
          <a:p>
            <a:pPr lvl="0"/>
            <a:r>
              <a:rPr lang="en-US" noProof="0"/>
              <a:t>Click icon to add picture</a:t>
            </a:r>
            <a:endParaRPr lang="nl-NL" noProof="0" dirty="0"/>
          </a:p>
        </p:txBody>
      </p:sp>
      <p:sp>
        <p:nvSpPr>
          <p:cNvPr id="46" name="Text Placeholder 5"/>
          <p:cNvSpPr>
            <a:spLocks noGrp="1"/>
          </p:cNvSpPr>
          <p:nvPr>
            <p:ph type="body" sz="quarter" idx="47"/>
          </p:nvPr>
        </p:nvSpPr>
        <p:spPr bwMode="white">
          <a:xfrm>
            <a:off x="3696026" y="1501534"/>
            <a:ext cx="2373312" cy="325397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7" name="Text Placeholder 5"/>
          <p:cNvSpPr>
            <a:spLocks noGrp="1"/>
          </p:cNvSpPr>
          <p:nvPr>
            <p:ph type="body" sz="quarter" idx="48"/>
          </p:nvPr>
        </p:nvSpPr>
        <p:spPr bwMode="white">
          <a:xfrm>
            <a:off x="3685536" y="1711595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50"/>
          </p:nvPr>
        </p:nvSpPr>
        <p:spPr>
          <a:xfrm>
            <a:off x="383259" y="2995866"/>
            <a:ext cx="4056394" cy="3621502"/>
          </a:xfrm>
        </p:spPr>
        <p:txBody>
          <a:bodyPr>
            <a:noAutofit/>
          </a:bodyPr>
          <a:lstStyle>
            <a:lvl1pPr>
              <a:lnSpc>
                <a:spcPct val="114000"/>
              </a:lnSpc>
              <a:defRPr sz="1000" u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5"/>
          <p:cNvSpPr>
            <a:spLocks noGrp="1"/>
          </p:cNvSpPr>
          <p:nvPr>
            <p:ph type="body" sz="quarter" idx="51"/>
          </p:nvPr>
        </p:nvSpPr>
        <p:spPr bwMode="white">
          <a:xfrm>
            <a:off x="3690158" y="1891703"/>
            <a:ext cx="2373312" cy="330250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165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6E774-7929-443D-927A-D7EE355F642D}" type="datetimeFigureOut">
              <a:rPr lang="en-US" smtClean="0"/>
              <a:pPr/>
              <a:t>5/9/2022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337C7-EEDD-4920-895C-AC0882C8EC5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  <p:sldLayoutId id="2147483677" r:id="rId4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getbootstrap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linkedin.com/in/pragati-ghanekar-081b3a184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github.com/PragatiGhanek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Placeholder 18">
            <a:extLst>
              <a:ext uri="{FF2B5EF4-FFF2-40B4-BE49-F238E27FC236}">
                <a16:creationId xmlns:a16="http://schemas.microsoft.com/office/drawing/2014/main" id="{4EF0A5D5-CB77-4BCF-86BB-EC8AFA4AA0E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37113" y="2995613"/>
            <a:ext cx="4008437" cy="3621087"/>
          </a:xfrm>
        </p:spPr>
        <p:txBody>
          <a:bodyPr/>
          <a:lstStyle/>
          <a:p>
            <a:pPr eaLnBrk="1" hangingPunct="1">
              <a:lnSpc>
                <a:spcPct val="114000"/>
              </a:lnSpc>
            </a:pPr>
            <a:r>
              <a:rPr lang="en-US" altLang="en-US" b="1" dirty="0"/>
              <a:t>Local Bus Pass Generation system Application: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Completed end to end case study of Local Bus Pass Generation system using JWT Authentication, swagger and Postman. </a:t>
            </a:r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r>
              <a:rPr lang="en-US" altLang="nl-NL" b="1" dirty="0"/>
              <a:t>Coded and designed Static Web Pages</a:t>
            </a:r>
            <a:r>
              <a:rPr lang="en-US" altLang="en-US" b="1" dirty="0"/>
              <a:t>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en-US" dirty="0"/>
              <a:t>Developed website with HTML5 and CSS3 along with Framework like ASP Dot NET to make website more interactive and dynamic.</a:t>
            </a:r>
            <a:endParaRPr lang="en-US" altLang="en-US" b="1" dirty="0"/>
          </a:p>
          <a:p>
            <a:pPr eaLnBrk="1" hangingPunct="1">
              <a:lnSpc>
                <a:spcPct val="114000"/>
              </a:lnSpc>
            </a:pPr>
            <a:endParaRPr lang="en-IN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altLang="nl-NL" b="1" dirty="0"/>
              <a:t>Coded website for Resources used in Front-End Development</a:t>
            </a:r>
            <a:r>
              <a:rPr lang="en-US" altLang="en-US" b="1" dirty="0"/>
              <a:t>:</a:t>
            </a:r>
          </a:p>
          <a:p>
            <a:pPr algn="l"/>
            <a:r>
              <a:rPr lang="en-IN" altLang="en-US" dirty="0"/>
              <a:t>Resources used for making website such as buttons and forms to make modern website:</a:t>
            </a:r>
          </a:p>
          <a:p>
            <a:pPr algn="l"/>
            <a:r>
              <a:rPr lang="en-IN" altLang="en-US" dirty="0"/>
              <a:t>Link: </a:t>
            </a:r>
            <a:r>
              <a:rPr lang="en-IN" sz="900" b="1" i="0" u="none" strike="noStrike" baseline="0" dirty="0">
                <a:solidFill>
                  <a:srgbClr val="000000"/>
                </a:solidFill>
                <a:latin typeface="Verdana" panose="020B0604030504040204" pitchFamily="34" charset="0"/>
                <a:hlinkClick r:id="rId3"/>
              </a:rPr>
              <a:t>https://getbootstrap.com/</a:t>
            </a:r>
            <a:endParaRPr lang="en-IN" sz="900" b="1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algn="l"/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IN" altLang="en-US" dirty="0"/>
          </a:p>
          <a:p>
            <a:pPr eaLnBrk="1" hangingPunct="1">
              <a:lnSpc>
                <a:spcPct val="114000"/>
              </a:lnSpc>
            </a:pPr>
            <a:endParaRPr lang="en-US" altLang="nl-NL" b="1" dirty="0"/>
          </a:p>
          <a:p>
            <a:pPr eaLnBrk="1" hangingPunct="1">
              <a:lnSpc>
                <a:spcPct val="114000"/>
              </a:lnSpc>
            </a:pPr>
            <a:br>
              <a:rPr lang="en-US" altLang="nl-NL" dirty="0"/>
            </a:br>
            <a:br>
              <a:rPr lang="en-US" altLang="nl-NL" dirty="0"/>
            </a:br>
            <a:endParaRPr lang="nl-NL" altLang="nl-NL" dirty="0"/>
          </a:p>
        </p:txBody>
      </p:sp>
      <p:sp>
        <p:nvSpPr>
          <p:cNvPr id="7171" name="Text Placeholder 21">
            <a:extLst>
              <a:ext uri="{FF2B5EF4-FFF2-40B4-BE49-F238E27FC236}">
                <a16:creationId xmlns:a16="http://schemas.microsoft.com/office/drawing/2014/main" id="{FF4CCF3B-4887-442F-A757-E5908FA1808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468563" y="722619"/>
            <a:ext cx="6056312" cy="322262"/>
          </a:xfrm>
        </p:spPr>
        <p:txBody>
          <a:bodyPr/>
          <a:lstStyle/>
          <a:p>
            <a:pPr fontAlgn="base">
              <a:spcBef>
                <a:spcPct val="0"/>
              </a:spcBef>
            </a:pPr>
            <a:r>
              <a:rPr lang="nl-NL" altLang="nl-NL" dirty="0"/>
              <a:t>Analyst/Software Engineer</a:t>
            </a:r>
          </a:p>
        </p:txBody>
      </p:sp>
      <p:sp>
        <p:nvSpPr>
          <p:cNvPr id="7172" name="Text Placeholder 22">
            <a:extLst>
              <a:ext uri="{FF2B5EF4-FFF2-40B4-BE49-F238E27FC236}">
                <a16:creationId xmlns:a16="http://schemas.microsoft.com/office/drawing/2014/main" id="{994FC039-D8C9-4401-93CE-88467263C84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649663" y="1279525"/>
            <a:ext cx="2374900" cy="295275"/>
          </a:xfrm>
        </p:spPr>
        <p:txBody>
          <a:bodyPr/>
          <a:lstStyle/>
          <a:p>
            <a:pPr eaLnBrk="1" hangingPunct="1"/>
            <a:r>
              <a:rPr lang="nl-NL" altLang="nl-NL" dirty="0"/>
              <a:t>Mumbai</a:t>
            </a:r>
          </a:p>
          <a:p>
            <a:pPr eaLnBrk="1" hangingPunct="1"/>
            <a:endParaRPr lang="nl-NL" altLang="nl-NL" dirty="0"/>
          </a:p>
        </p:txBody>
      </p:sp>
      <p:sp>
        <p:nvSpPr>
          <p:cNvPr id="7173" name="Text Placeholder 24">
            <a:extLst>
              <a:ext uri="{FF2B5EF4-FFF2-40B4-BE49-F238E27FC236}">
                <a16:creationId xmlns:a16="http://schemas.microsoft.com/office/drawing/2014/main" id="{0DF2099D-8FC2-44CE-AB60-E2C2257CB05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81809" y="1509708"/>
            <a:ext cx="3545662" cy="258763"/>
          </a:xfrm>
        </p:spPr>
        <p:txBody>
          <a:bodyPr/>
          <a:lstStyle/>
          <a:p>
            <a:pPr eaLnBrk="1" hangingPunct="1"/>
            <a:r>
              <a:rPr lang="nl-NL" altLang="nl-NL" dirty="0"/>
              <a:t>pragati-parmeshwar.ghanekar@capgemini.com</a:t>
            </a:r>
          </a:p>
        </p:txBody>
      </p:sp>
      <p:sp>
        <p:nvSpPr>
          <p:cNvPr id="7174" name="Text Placeholder 25">
            <a:extLst>
              <a:ext uri="{FF2B5EF4-FFF2-40B4-BE49-F238E27FC236}">
                <a16:creationId xmlns:a16="http://schemas.microsoft.com/office/drawing/2014/main" id="{8B11FF61-9AA9-42E0-800D-B94AC06E095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348038" y="1770063"/>
            <a:ext cx="2382837" cy="330200"/>
          </a:xfrm>
        </p:spPr>
        <p:txBody>
          <a:bodyPr/>
          <a:lstStyle/>
          <a:p>
            <a:pPr eaLnBrk="1" hangingPunct="1"/>
            <a:r>
              <a:rPr lang="nl-NL" altLang="nl-NL" dirty="0"/>
              <a:t>8888528271</a:t>
            </a:r>
          </a:p>
        </p:txBody>
      </p:sp>
      <p:sp>
        <p:nvSpPr>
          <p:cNvPr id="7175" name="Text Placeholder 26">
            <a:extLst>
              <a:ext uri="{FF2B5EF4-FFF2-40B4-BE49-F238E27FC236}">
                <a16:creationId xmlns:a16="http://schemas.microsoft.com/office/drawing/2014/main" id="{BADEA8C0-D1A3-4608-9E63-683339DCC944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82588" y="2976231"/>
            <a:ext cx="4057650" cy="3621087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Software Engineer who is Strong in design and integration with intuitive problem-solving skills. Passionate about implementing and launching new projects.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Ready to learn new technologies and implement them to further improve my knowledge.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Eager to work in a team of dedicated people and serve a key role in the enhancement and development of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100" dirty="0"/>
              <a:t>I have working knowledge on ASP Dot NET Core, ASP MVC, SQL, Dot NET Framework on an intermediate level and Azure Technologies on basic level</a:t>
            </a:r>
          </a:p>
          <a:p>
            <a:pPr marL="171450" indent="-171450"/>
            <a:br>
              <a:rPr lang="en-US" altLang="nl-NL" dirty="0"/>
            </a:br>
            <a:endParaRPr lang="en-US" altLang="nl-NL" dirty="0"/>
          </a:p>
          <a:p>
            <a:pPr marL="171450" indent="-171450"/>
            <a:r>
              <a:rPr lang="en-US" altLang="nl-NL" dirty="0"/>
              <a:t>			</a:t>
            </a:r>
          </a:p>
          <a:p>
            <a:pPr marL="171450" indent="-171450"/>
            <a:r>
              <a:rPr lang="en-US" altLang="nl-NL" dirty="0"/>
              <a:t>  </a:t>
            </a:r>
          </a:p>
        </p:txBody>
      </p:sp>
      <p:sp>
        <p:nvSpPr>
          <p:cNvPr id="7176" name="TextBox 20">
            <a:extLst>
              <a:ext uri="{FF2B5EF4-FFF2-40B4-BE49-F238E27FC236}">
                <a16:creationId xmlns:a16="http://schemas.microsoft.com/office/drawing/2014/main" id="{943087BE-AA11-4C96-BA02-329B45C19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0181" y="559594"/>
            <a:ext cx="2717800" cy="610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Bachelor of Engineering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Civil: 2016 – 2020 </a:t>
            </a:r>
          </a:p>
          <a:p>
            <a:pPr eaLnBrk="1" hangingPunct="1">
              <a:lnSpc>
                <a:spcPct val="114000"/>
              </a:lnSpc>
            </a:pPr>
            <a:br>
              <a:rPr lang="en-US" altLang="nl-NL" sz="1000" b="1" dirty="0">
                <a:solidFill>
                  <a:srgbClr val="0070AD"/>
                </a:solidFill>
              </a:rPr>
            </a:br>
            <a:r>
              <a:rPr lang="en-US" altLang="nl-NL" sz="1200" b="1" dirty="0">
                <a:solidFill>
                  <a:srgbClr val="0070AD"/>
                </a:solidFill>
              </a:rPr>
              <a:t>Skills: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ASP MVC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ASP WEB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Azure</a:t>
            </a:r>
          </a:p>
          <a:p>
            <a:pPr eaLnBrk="1" hangingPunct="1">
              <a:lnSpc>
                <a:spcPct val="114000"/>
              </a:lnSpc>
            </a:pPr>
            <a:endParaRPr lang="en-US" altLang="en-US" sz="1000" dirty="0"/>
          </a:p>
          <a:p>
            <a:pPr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Backend: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en-US" sz="1000" dirty="0"/>
              <a:t>Asp Dot NET Core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REST API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en-US" sz="1000" dirty="0"/>
              <a:t>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Database: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SQL database- MySQL</a:t>
            </a: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Web Technologies: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HTML5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CSS3 </a:t>
            </a:r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/>
              <a:t>JavaScript</a:t>
            </a: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Add-Ons: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GitHub 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Swagger</a:t>
            </a:r>
          </a:p>
          <a:p>
            <a:pPr eaLnBrk="1" hangingPunct="1">
              <a:lnSpc>
                <a:spcPct val="114000"/>
              </a:lnSpc>
            </a:pPr>
            <a:r>
              <a:rPr lang="en-IN" altLang="nl-NL" sz="1000" dirty="0"/>
              <a:t>Postman</a:t>
            </a:r>
          </a:p>
          <a:p>
            <a:pPr eaLnBrk="1" hangingPunct="1">
              <a:lnSpc>
                <a:spcPct val="114000"/>
              </a:lnSpc>
            </a:pPr>
            <a:endParaRPr lang="en-IN" altLang="nl-NL" sz="1200" dirty="0"/>
          </a:p>
          <a:p>
            <a:pPr>
              <a:lnSpc>
                <a:spcPct val="114000"/>
              </a:lnSpc>
            </a:pPr>
            <a:r>
              <a:rPr lang="en-US" altLang="nl-NL" sz="1200" b="1" dirty="0">
                <a:solidFill>
                  <a:srgbClr val="0070AD"/>
                </a:solidFill>
              </a:rPr>
              <a:t>Additional Details:</a:t>
            </a:r>
          </a:p>
          <a:p>
            <a:pPr>
              <a:lnSpc>
                <a:spcPct val="114000"/>
              </a:lnSpc>
            </a:pPr>
            <a:r>
              <a:rPr lang="en-IN" altLang="nl-NL" sz="1000" dirty="0"/>
              <a:t>Team Player</a:t>
            </a:r>
          </a:p>
          <a:p>
            <a:pPr>
              <a:lnSpc>
                <a:spcPct val="114000"/>
              </a:lnSpc>
            </a:pPr>
            <a:r>
              <a:rPr lang="en-IN" altLang="nl-NL" sz="1000" dirty="0"/>
              <a:t>Adaptable</a:t>
            </a:r>
          </a:p>
          <a:p>
            <a:pPr>
              <a:lnSpc>
                <a:spcPct val="114000"/>
              </a:lnSpc>
            </a:pPr>
            <a:r>
              <a:rPr lang="en-IN" altLang="nl-NL" sz="1000" dirty="0"/>
              <a:t>Optimistic</a:t>
            </a:r>
          </a:p>
          <a:p>
            <a:pPr>
              <a:lnSpc>
                <a:spcPct val="114000"/>
              </a:lnSpc>
            </a:pPr>
            <a:endParaRPr lang="en-US" altLang="nl-NL" sz="1000" b="1" dirty="0">
              <a:solidFill>
                <a:srgbClr val="0070AD"/>
              </a:solidFill>
            </a:endParaRPr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endParaRPr lang="en-US" altLang="nl-NL" sz="1000" dirty="0"/>
          </a:p>
          <a:p>
            <a:pPr eaLnBrk="1" hangingPunct="1">
              <a:lnSpc>
                <a:spcPct val="114000"/>
              </a:lnSpc>
            </a:pPr>
            <a:r>
              <a:rPr lang="en-US" altLang="nl-NL" sz="10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178" name="Text Placeholder 1">
            <a:extLst>
              <a:ext uri="{FF2B5EF4-FFF2-40B4-BE49-F238E27FC236}">
                <a16:creationId xmlns:a16="http://schemas.microsoft.com/office/drawing/2014/main" id="{3959C7F9-3FBF-4100-BACD-7A75D3D2E90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2468563" y="252413"/>
            <a:ext cx="6223000" cy="306387"/>
          </a:xfrm>
        </p:spPr>
        <p:txBody>
          <a:bodyPr/>
          <a:lstStyle/>
          <a:p>
            <a:r>
              <a:rPr lang="en-IN" altLang="en-US" dirty="0"/>
              <a:t>Pragati Ghanekar</a:t>
            </a:r>
          </a:p>
        </p:txBody>
      </p:sp>
      <p:pic>
        <p:nvPicPr>
          <p:cNvPr id="7179" name="Picture 7">
            <a:hlinkClick r:id="rId4"/>
            <a:extLst>
              <a:ext uri="{FF2B5EF4-FFF2-40B4-BE49-F238E27FC236}">
                <a16:creationId xmlns:a16="http://schemas.microsoft.com/office/drawing/2014/main" id="{12618B16-99B6-4F89-A145-C5939A9383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2" t="2058" r="24332" b="4875"/>
          <a:stretch>
            <a:fillRect/>
          </a:stretch>
        </p:blipFill>
        <p:spPr bwMode="auto">
          <a:xfrm>
            <a:off x="3037682" y="6134099"/>
            <a:ext cx="471487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83" name="Text Placeholder 25">
            <a:extLst>
              <a:ext uri="{FF2B5EF4-FFF2-40B4-BE49-F238E27FC236}">
                <a16:creationId xmlns:a16="http://schemas.microsoft.com/office/drawing/2014/main" id="{B8C26D43-3971-4B32-9403-96D3E3AC5656}"/>
              </a:ext>
            </a:extLst>
          </p:cNvPr>
          <p:cNvSpPr txBox="1">
            <a:spLocks noChangeArrowheads="1"/>
          </p:cNvSpPr>
          <p:nvPr/>
        </p:nvSpPr>
        <p:spPr bwMode="white">
          <a:xfrm>
            <a:off x="3074988" y="1989138"/>
            <a:ext cx="238125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lnSpc>
                <a:spcPts val="2200"/>
              </a:lnSpc>
              <a:spcAft>
                <a:spcPts val="60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233363" indent="-228600">
              <a:lnSpc>
                <a:spcPts val="2000"/>
              </a:lnSpc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457200" indent="-223838">
              <a:lnSpc>
                <a:spcPts val="16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690563" indent="-233363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‒"/>
              <a:defRPr sz="12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nl-NL" altLang="nl-NL" sz="1100">
                <a:solidFill>
                  <a:schemeClr val="bg1"/>
                </a:solidFill>
              </a:rPr>
              <a:t>A4</a:t>
            </a:r>
          </a:p>
        </p:txBody>
      </p:sp>
      <p:pic>
        <p:nvPicPr>
          <p:cNvPr id="20" name="Picture 4" descr="Free icon download | Linkedin">
            <a:hlinkClick r:id="rId6"/>
            <a:extLst>
              <a:ext uri="{FF2B5EF4-FFF2-40B4-BE49-F238E27FC236}">
                <a16:creationId xmlns:a16="http://schemas.microsoft.com/office/drawing/2014/main" id="{89622B52-B834-40D0-9BA5-24EF14F2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550" y="1608139"/>
            <a:ext cx="325438" cy="32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28226E-D336-40D2-9DDF-6F2EFD04C89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762" t="4194" r="7440" b="2326"/>
          <a:stretch/>
        </p:blipFill>
        <p:spPr>
          <a:xfrm>
            <a:off x="479375" y="375789"/>
            <a:ext cx="1499017" cy="165618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AE0E3-02B9-443A-ADD3-821C46776E88}"/>
              </a:ext>
            </a:extLst>
          </p:cNvPr>
          <p:cNvSpPr txBox="1"/>
          <p:nvPr/>
        </p:nvSpPr>
        <p:spPr>
          <a:xfrm flipH="1">
            <a:off x="382588" y="6195150"/>
            <a:ext cx="26924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latin typeface="Verdana" panose="020B0604030504040204" pitchFamily="34" charset="0"/>
                <a:ea typeface="Verdana" panose="020B0604030504040204" pitchFamily="34" charset="0"/>
              </a:rPr>
              <a:t>Check out my work in GitHub profile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pgemini Palette">
      <a:dk1>
        <a:sysClr val="windowText" lastClr="000000"/>
      </a:dk1>
      <a:lt1>
        <a:srgbClr val="FFFFFF"/>
      </a:lt1>
      <a:dk2>
        <a:srgbClr val="2B143D"/>
      </a:dk2>
      <a:lt2>
        <a:srgbClr val="E6E7E7"/>
      </a:lt2>
      <a:accent1>
        <a:srgbClr val="0070AD"/>
      </a:accent1>
      <a:accent2>
        <a:srgbClr val="12ABDB"/>
      </a:accent2>
      <a:accent3>
        <a:srgbClr val="2B143D"/>
      </a:accent3>
      <a:accent4>
        <a:srgbClr val="FF304C"/>
      </a:accent4>
      <a:accent5>
        <a:srgbClr val="95E616"/>
      </a:accent5>
      <a:accent6>
        <a:srgbClr val="00C37B"/>
      </a:accent6>
      <a:hlink>
        <a:srgbClr val="88D5ED"/>
      </a:hlink>
      <a:folHlink>
        <a:srgbClr val="7E39BA"/>
      </a:folHlink>
    </a:clrScheme>
    <a:fontScheme name="Capgemini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6FC8A6B002BD41962521E99E5BE043" ma:contentTypeVersion="8" ma:contentTypeDescription="Create a new document." ma:contentTypeScope="" ma:versionID="12870c0683902ec08c16fc9e5651ddc5">
  <xsd:schema xmlns:xsd="http://www.w3.org/2001/XMLSchema" xmlns:xs="http://www.w3.org/2001/XMLSchema" xmlns:p="http://schemas.microsoft.com/office/2006/metadata/properties" xmlns:ns3="bd982348-597d-46f0-b485-c5db874fc0c1" xmlns:ns4="7a1f0bcb-1aa3-40ee-909e-05da030a37f4" targetNamespace="http://schemas.microsoft.com/office/2006/metadata/properties" ma:root="true" ma:fieldsID="b8bef054aaf352a68c83b1f85eb1d84e" ns3:_="" ns4:_="">
    <xsd:import namespace="bd982348-597d-46f0-b485-c5db874fc0c1"/>
    <xsd:import namespace="7a1f0bcb-1aa3-40ee-909e-05da030a37f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982348-597d-46f0-b485-c5db874fc0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1f0bcb-1aa3-40ee-909e-05da030a37f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2EFE742-3A8E-4E5A-B843-9354826E5980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7a1f0bcb-1aa3-40ee-909e-05da030a37f4"/>
    <ds:schemaRef ds:uri="bd982348-597d-46f0-b485-c5db874fc0c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6B5E10D-1A37-4C30-B41B-C15D056199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92C398-ECB8-4002-B485-97915A6696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d982348-597d-46f0-b485-c5db874fc0c1"/>
    <ds:schemaRef ds:uri="7a1f0bcb-1aa3-40ee-909e-05da030a37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new_branding_ppt-template_1132017</Template>
  <TotalTime>42110</TotalTime>
  <Words>257</Words>
  <Application>Microsoft Office PowerPoint</Application>
  <PresentationFormat>Widescreen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Verdana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 2 lines</dc:title>
  <dc:creator>Kuzhivelil, Jose</dc:creator>
  <cp:lastModifiedBy>Ghanekar, Pragati</cp:lastModifiedBy>
  <cp:revision>163</cp:revision>
  <dcterms:created xsi:type="dcterms:W3CDTF">2017-12-08T05:27:40Z</dcterms:created>
  <dcterms:modified xsi:type="dcterms:W3CDTF">2022-05-09T06:52:40Z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0x0101008C6FC8A6B002BD41962521E99E5BE043</vt:lpwstr>
  </property>
</Properties>
</file>