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70e923b39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170e923b39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0e923b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0e923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the trials are still ongoing while an acceptable number is completed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0e923b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70e923b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0e923b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0e923b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70e923b31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70e923b31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70e923b3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70e923b3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70e923b31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70e923b31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0e923b39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170e923b39_1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70e923b39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170e923b39_1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70e923b3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170e923b39_1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70e923b3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170e923b39_1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70e923b3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170e923b39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70e923b3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170e923b39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70e923b39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70e923b39_1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70e923b39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70e923b39_1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70e923b39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170e923b39_1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0e923b39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170e923b39_1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4"/>
          <p:cNvSpPr txBox="1"/>
          <p:nvPr>
            <p:ph type="ctrTitle"/>
          </p:nvPr>
        </p:nvSpPr>
        <p:spPr>
          <a:xfrm>
            <a:off x="452628" y="577850"/>
            <a:ext cx="8086800" cy="2514600"/>
          </a:xfrm>
          <a:prstGeom prst="rect">
            <a:avLst/>
          </a:prstGeom>
          <a:noFill/>
          <a:ln>
            <a:noFill/>
          </a:ln>
        </p:spPr>
        <p:txBody>
          <a:bodyPr anchorCtr="0" anchor="b" bIns="34275" lIns="68575" spcFirstLastPara="1" rIns="68575" wrap="square" tIns="34275">
            <a:noAutofit/>
          </a:bodyPr>
          <a:lstStyle>
            <a:lvl1pPr lvl="0" rtl="0" algn="l">
              <a:lnSpc>
                <a:spcPct val="80000"/>
              </a:lnSpc>
              <a:spcBef>
                <a:spcPts val="0"/>
              </a:spcBef>
              <a:spcAft>
                <a:spcPts val="0"/>
              </a:spcAft>
              <a:buClr>
                <a:srgbClr val="FFFFFF"/>
              </a:buClr>
              <a:buSzPts val="6600"/>
              <a:buFont typeface="Calibri"/>
              <a:buNone/>
              <a:defRPr sz="66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 type="subTitle"/>
          </p:nvPr>
        </p:nvSpPr>
        <p:spPr>
          <a:xfrm>
            <a:off x="500634" y="3155157"/>
            <a:ext cx="6921300" cy="1234500"/>
          </a:xfrm>
          <a:prstGeom prst="rect">
            <a:avLst/>
          </a:prstGeom>
          <a:noFill/>
          <a:ln>
            <a:noFill/>
          </a:ln>
        </p:spPr>
        <p:txBody>
          <a:bodyPr anchorCtr="0" anchor="t" bIns="34275" lIns="68575" spcFirstLastPara="1" rIns="68575" wrap="square" tIns="34275">
            <a:normAutofit/>
          </a:bodyPr>
          <a:lstStyle>
            <a:lvl1pPr lvl="0" rtl="0" algn="l">
              <a:lnSpc>
                <a:spcPct val="85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lvl="1" rtl="0" algn="ctr">
              <a:lnSpc>
                <a:spcPct val="85000"/>
              </a:lnSpc>
              <a:spcBef>
                <a:spcPts val="500"/>
              </a:spcBef>
              <a:spcAft>
                <a:spcPts val="0"/>
              </a:spcAft>
              <a:buClr>
                <a:srgbClr val="262626"/>
              </a:buClr>
              <a:buSzPts val="2100"/>
              <a:buNone/>
              <a:defRPr sz="2100"/>
            </a:lvl2pPr>
            <a:lvl3pPr lvl="2" rtl="0" algn="ctr">
              <a:lnSpc>
                <a:spcPct val="85000"/>
              </a:lnSpc>
              <a:spcBef>
                <a:spcPts val="500"/>
              </a:spcBef>
              <a:spcAft>
                <a:spcPts val="0"/>
              </a:spcAft>
              <a:buClr>
                <a:srgbClr val="262626"/>
              </a:buClr>
              <a:buSzPts val="1800"/>
              <a:buNone/>
              <a:defRPr sz="1800"/>
            </a:lvl3pPr>
            <a:lvl4pPr lvl="3" rtl="0" algn="ctr">
              <a:lnSpc>
                <a:spcPct val="85000"/>
              </a:lnSpc>
              <a:spcBef>
                <a:spcPts val="500"/>
              </a:spcBef>
              <a:spcAft>
                <a:spcPts val="0"/>
              </a:spcAft>
              <a:buClr>
                <a:srgbClr val="262626"/>
              </a:buClr>
              <a:buSzPts val="1500"/>
              <a:buNone/>
              <a:defRPr sz="1500"/>
            </a:lvl4pPr>
            <a:lvl5pPr lvl="4" rtl="0" algn="ctr">
              <a:lnSpc>
                <a:spcPct val="85000"/>
              </a:lnSpc>
              <a:spcBef>
                <a:spcPts val="500"/>
              </a:spcBef>
              <a:spcAft>
                <a:spcPts val="0"/>
              </a:spcAft>
              <a:buClr>
                <a:srgbClr val="262626"/>
              </a:buClr>
              <a:buSzPts val="1500"/>
              <a:buNone/>
              <a:defRPr sz="1500"/>
            </a:lvl5pPr>
            <a:lvl6pPr lvl="5" rtl="0" algn="ctr">
              <a:lnSpc>
                <a:spcPct val="85000"/>
              </a:lnSpc>
              <a:spcBef>
                <a:spcPts val="500"/>
              </a:spcBef>
              <a:spcAft>
                <a:spcPts val="0"/>
              </a:spcAft>
              <a:buClr>
                <a:srgbClr val="262626"/>
              </a:buClr>
              <a:buSzPts val="1500"/>
              <a:buNone/>
              <a:defRPr sz="1500"/>
            </a:lvl6pPr>
            <a:lvl7pPr lvl="6" rtl="0" algn="ctr">
              <a:lnSpc>
                <a:spcPct val="85000"/>
              </a:lnSpc>
              <a:spcBef>
                <a:spcPts val="500"/>
              </a:spcBef>
              <a:spcAft>
                <a:spcPts val="0"/>
              </a:spcAft>
              <a:buClr>
                <a:srgbClr val="262626"/>
              </a:buClr>
              <a:buSzPts val="1500"/>
              <a:buNone/>
              <a:defRPr sz="1500"/>
            </a:lvl7pPr>
            <a:lvl8pPr lvl="7" rtl="0" algn="ctr">
              <a:lnSpc>
                <a:spcPct val="85000"/>
              </a:lnSpc>
              <a:spcBef>
                <a:spcPts val="500"/>
              </a:spcBef>
              <a:spcAft>
                <a:spcPts val="0"/>
              </a:spcAft>
              <a:buClr>
                <a:srgbClr val="262626"/>
              </a:buClr>
              <a:buSzPts val="1500"/>
              <a:buNone/>
              <a:defRPr sz="1500"/>
            </a:lvl8pPr>
            <a:lvl9pPr lvl="8" rtl="0" algn="ctr">
              <a:lnSpc>
                <a:spcPct val="85000"/>
              </a:lnSpc>
              <a:spcBef>
                <a:spcPts val="500"/>
              </a:spcBef>
              <a:spcAft>
                <a:spcPts val="0"/>
              </a:spcAft>
              <a:buClr>
                <a:srgbClr val="262626"/>
              </a:buClr>
              <a:buSzPts val="1500"/>
              <a:buNone/>
              <a:defRPr sz="1500"/>
            </a:lvl9pPr>
          </a:lstStyle>
          <a:p/>
        </p:txBody>
      </p:sp>
      <p:sp>
        <p:nvSpPr>
          <p:cNvPr id="60" name="Google Shape;60;p14"/>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i="0" sz="7700" u="none" cap="none" strike="noStrike">
                <a:solidFill>
                  <a:srgbClr val="FFFFFF"/>
                </a:solidFill>
                <a:latin typeface="Calibri"/>
                <a:ea typeface="Calibri"/>
                <a:cs typeface="Calibri"/>
                <a:sym typeface="Calibri"/>
              </a:defRPr>
            </a:lvl1pPr>
            <a:lvl2pPr indent="0" lvl="1" marL="0" rtl="0" algn="r">
              <a:spcBef>
                <a:spcPts val="0"/>
              </a:spcBef>
              <a:buNone/>
              <a:defRPr b="0" i="0" sz="7700" u="none" cap="none" strike="noStrike">
                <a:solidFill>
                  <a:srgbClr val="FFFFFF"/>
                </a:solidFill>
                <a:latin typeface="Calibri"/>
                <a:ea typeface="Calibri"/>
                <a:cs typeface="Calibri"/>
                <a:sym typeface="Calibri"/>
              </a:defRPr>
            </a:lvl2pPr>
            <a:lvl3pPr indent="0" lvl="2" marL="0" rtl="0" algn="r">
              <a:spcBef>
                <a:spcPts val="0"/>
              </a:spcBef>
              <a:buNone/>
              <a:defRPr b="0" i="0" sz="7700" u="none" cap="none" strike="noStrike">
                <a:solidFill>
                  <a:srgbClr val="FFFFFF"/>
                </a:solidFill>
                <a:latin typeface="Calibri"/>
                <a:ea typeface="Calibri"/>
                <a:cs typeface="Calibri"/>
                <a:sym typeface="Calibri"/>
              </a:defRPr>
            </a:lvl3pPr>
            <a:lvl4pPr indent="0" lvl="3" marL="0" rtl="0" algn="r">
              <a:spcBef>
                <a:spcPts val="0"/>
              </a:spcBef>
              <a:buNone/>
              <a:defRPr b="0" i="0" sz="7700" u="none" cap="none" strike="noStrike">
                <a:solidFill>
                  <a:srgbClr val="FFFFFF"/>
                </a:solidFill>
                <a:latin typeface="Calibri"/>
                <a:ea typeface="Calibri"/>
                <a:cs typeface="Calibri"/>
                <a:sym typeface="Calibri"/>
              </a:defRPr>
            </a:lvl4pPr>
            <a:lvl5pPr indent="0" lvl="4" marL="0" rtl="0" algn="r">
              <a:spcBef>
                <a:spcPts val="0"/>
              </a:spcBef>
              <a:buNone/>
              <a:defRPr b="0" i="0" sz="7700" u="none" cap="none" strike="noStrike">
                <a:solidFill>
                  <a:srgbClr val="FFFFFF"/>
                </a:solidFill>
                <a:latin typeface="Calibri"/>
                <a:ea typeface="Calibri"/>
                <a:cs typeface="Calibri"/>
                <a:sym typeface="Calibri"/>
              </a:defRPr>
            </a:lvl5pPr>
            <a:lvl6pPr indent="0" lvl="5" marL="0" rtl="0" algn="r">
              <a:spcBef>
                <a:spcPts val="0"/>
              </a:spcBef>
              <a:buNone/>
              <a:defRPr b="0" i="0" sz="7700" u="none" cap="none" strike="noStrike">
                <a:solidFill>
                  <a:srgbClr val="FFFFFF"/>
                </a:solidFill>
                <a:latin typeface="Calibri"/>
                <a:ea typeface="Calibri"/>
                <a:cs typeface="Calibri"/>
                <a:sym typeface="Calibri"/>
              </a:defRPr>
            </a:lvl6pPr>
            <a:lvl7pPr indent="0" lvl="6" marL="0" rtl="0" algn="r">
              <a:spcBef>
                <a:spcPts val="0"/>
              </a:spcBef>
              <a:buNone/>
              <a:defRPr b="0" i="0" sz="7700" u="none" cap="none" strike="noStrike">
                <a:solidFill>
                  <a:srgbClr val="FFFFFF"/>
                </a:solidFill>
                <a:latin typeface="Calibri"/>
                <a:ea typeface="Calibri"/>
                <a:cs typeface="Calibri"/>
                <a:sym typeface="Calibri"/>
              </a:defRPr>
            </a:lvl7pPr>
            <a:lvl8pPr indent="0" lvl="7" marL="0" rtl="0" algn="r">
              <a:spcBef>
                <a:spcPts val="0"/>
              </a:spcBef>
              <a:buNone/>
              <a:defRPr b="0" i="0" sz="7700" u="none" cap="none" strike="noStrike">
                <a:solidFill>
                  <a:srgbClr val="FFFFFF"/>
                </a:solidFill>
                <a:latin typeface="Calibri"/>
                <a:ea typeface="Calibri"/>
                <a:cs typeface="Calibri"/>
                <a:sym typeface="Calibri"/>
              </a:defRPr>
            </a:lvl8pPr>
            <a:lvl9pPr indent="0" lvl="8" marL="0" rtl="0" algn="r">
              <a:spcBef>
                <a:spcPts val="0"/>
              </a:spcBef>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507492" y="1508760"/>
            <a:ext cx="8065200" cy="2824500"/>
          </a:xfrm>
          <a:prstGeom prst="rect">
            <a:avLst/>
          </a:prstGeom>
          <a:noFill/>
          <a:ln>
            <a:noFill/>
          </a:ln>
        </p:spPr>
        <p:txBody>
          <a:bodyPr anchorCtr="0" anchor="t" bIns="34275" lIns="68575" spcFirstLastPara="1" rIns="68575" wrap="square" tIns="34275">
            <a:normAutofit/>
          </a:bodyPr>
          <a:lstStyle>
            <a:lvl1pPr indent="-317500" lvl="0" marL="457200" rtl="0" algn="l">
              <a:lnSpc>
                <a:spcPct val="85000"/>
              </a:lnSpc>
              <a:spcBef>
                <a:spcPts val="1000"/>
              </a:spcBef>
              <a:spcAft>
                <a:spcPts val="0"/>
              </a:spcAft>
              <a:buClr>
                <a:srgbClr val="262626"/>
              </a:buClr>
              <a:buSzPts val="1400"/>
              <a:buChar char=" "/>
              <a:defRPr/>
            </a:lvl1pPr>
            <a:lvl2pPr indent="-317500" lvl="1" marL="914400" rtl="0" algn="l">
              <a:lnSpc>
                <a:spcPct val="85000"/>
              </a:lnSpc>
              <a:spcBef>
                <a:spcPts val="500"/>
              </a:spcBef>
              <a:spcAft>
                <a:spcPts val="0"/>
              </a:spcAft>
              <a:buClr>
                <a:srgbClr val="262626"/>
              </a:buClr>
              <a:buSzPts val="1400"/>
              <a:buChar char=" "/>
              <a:defRPr/>
            </a:lvl2pPr>
            <a:lvl3pPr indent="-317500" lvl="2" marL="1371600" rtl="0" algn="l">
              <a:lnSpc>
                <a:spcPct val="85000"/>
              </a:lnSpc>
              <a:spcBef>
                <a:spcPts val="500"/>
              </a:spcBef>
              <a:spcAft>
                <a:spcPts val="0"/>
              </a:spcAft>
              <a:buClr>
                <a:srgbClr val="262626"/>
              </a:buClr>
              <a:buSzPts val="1400"/>
              <a:buChar char=" "/>
              <a:defRPr/>
            </a:lvl3pPr>
            <a:lvl4pPr indent="-317500" lvl="3" marL="1828800" rtl="0" algn="l">
              <a:lnSpc>
                <a:spcPct val="85000"/>
              </a:lnSpc>
              <a:spcBef>
                <a:spcPts val="500"/>
              </a:spcBef>
              <a:spcAft>
                <a:spcPts val="0"/>
              </a:spcAft>
              <a:buClr>
                <a:srgbClr val="262626"/>
              </a:buClr>
              <a:buSzPts val="1400"/>
              <a:buChar char=" "/>
              <a:defRPr/>
            </a:lvl4pPr>
            <a:lvl5pPr indent="-317500" lvl="4" marL="2286000" rtl="0" algn="l">
              <a:lnSpc>
                <a:spcPct val="85000"/>
              </a:lnSpc>
              <a:spcBef>
                <a:spcPts val="500"/>
              </a:spcBef>
              <a:spcAft>
                <a:spcPts val="0"/>
              </a:spcAft>
              <a:buClr>
                <a:srgbClr val="262626"/>
              </a:buClr>
              <a:buSzPts val="1400"/>
              <a:buChar char=" "/>
              <a:defRPr/>
            </a:lvl5pPr>
            <a:lvl6pPr indent="-317500" lvl="5" marL="2743200" rtl="0" algn="l">
              <a:lnSpc>
                <a:spcPct val="85000"/>
              </a:lnSpc>
              <a:spcBef>
                <a:spcPts val="500"/>
              </a:spcBef>
              <a:spcAft>
                <a:spcPts val="0"/>
              </a:spcAft>
              <a:buClr>
                <a:srgbClr val="262626"/>
              </a:buClr>
              <a:buSzPts val="1400"/>
              <a:buChar char=" "/>
              <a:defRPr/>
            </a:lvl6pPr>
            <a:lvl7pPr indent="-317500" lvl="6" marL="3200400" rtl="0" algn="l">
              <a:lnSpc>
                <a:spcPct val="85000"/>
              </a:lnSpc>
              <a:spcBef>
                <a:spcPts val="500"/>
              </a:spcBef>
              <a:spcAft>
                <a:spcPts val="0"/>
              </a:spcAft>
              <a:buClr>
                <a:srgbClr val="262626"/>
              </a:buClr>
              <a:buSzPts val="1400"/>
              <a:buChar char=" "/>
              <a:defRPr/>
            </a:lvl7pPr>
            <a:lvl8pPr indent="-317500" lvl="7" marL="3657600" rtl="0" algn="l">
              <a:lnSpc>
                <a:spcPct val="85000"/>
              </a:lnSpc>
              <a:spcBef>
                <a:spcPts val="500"/>
              </a:spcBef>
              <a:spcAft>
                <a:spcPts val="0"/>
              </a:spcAft>
              <a:buClr>
                <a:srgbClr val="262626"/>
              </a:buClr>
              <a:buSzPts val="1400"/>
              <a:buChar char=" "/>
              <a:defRPr/>
            </a:lvl8pPr>
            <a:lvl9pPr indent="-317500" lvl="8" marL="4114800" rtl="0" algn="l">
              <a:lnSpc>
                <a:spcPct val="85000"/>
              </a:lnSpc>
              <a:spcBef>
                <a:spcPts val="500"/>
              </a:spcBef>
              <a:spcAft>
                <a:spcPts val="0"/>
              </a:spcAft>
              <a:buClr>
                <a:srgbClr val="262626"/>
              </a:buClr>
              <a:buSzPts val="1400"/>
              <a:buChar char=" "/>
              <a:defRPr/>
            </a:lvl9pPr>
          </a:lstStyle>
          <a:p/>
        </p:txBody>
      </p:sp>
      <p:sp>
        <p:nvSpPr>
          <p:cNvPr id="66" name="Google Shape;66;p15"/>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6"/>
          <p:cNvSpPr/>
          <p:nvPr/>
        </p:nvSpPr>
        <p:spPr>
          <a:xfrm>
            <a:off x="5715000" y="0"/>
            <a:ext cx="3429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6196053" y="406712"/>
            <a:ext cx="2537400" cy="14403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FFFFFF"/>
              </a:buClr>
              <a:buSzPts val="3000"/>
              <a:buFont typeface="Calibri"/>
              <a:buNone/>
              <a:defRPr sz="30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 type="body"/>
          </p:nvPr>
        </p:nvSpPr>
        <p:spPr>
          <a:xfrm>
            <a:off x="571500" y="571500"/>
            <a:ext cx="4572000" cy="3429000"/>
          </a:xfrm>
          <a:prstGeom prst="rect">
            <a:avLst/>
          </a:prstGeom>
          <a:noFill/>
          <a:ln>
            <a:noFill/>
          </a:ln>
        </p:spPr>
        <p:txBody>
          <a:bodyPr anchorCtr="0" anchor="t" bIns="34275" lIns="68575" spcFirstLastPara="1" rIns="68575" wrap="square" tIns="34275">
            <a:normAutofit/>
          </a:bodyPr>
          <a:lstStyle>
            <a:lvl1pPr indent="-381000" lvl="0" marL="457200" rtl="0" algn="l">
              <a:lnSpc>
                <a:spcPct val="85000"/>
              </a:lnSpc>
              <a:spcBef>
                <a:spcPts val="1000"/>
              </a:spcBef>
              <a:spcAft>
                <a:spcPts val="0"/>
              </a:spcAft>
              <a:buClr>
                <a:srgbClr val="262626"/>
              </a:buClr>
              <a:buSzPts val="2400"/>
              <a:buChar char=" "/>
              <a:defRPr sz="2400"/>
            </a:lvl1pPr>
            <a:lvl2pPr indent="-361950" lvl="1" marL="914400" rtl="0" algn="l">
              <a:lnSpc>
                <a:spcPct val="85000"/>
              </a:lnSpc>
              <a:spcBef>
                <a:spcPts val="500"/>
              </a:spcBef>
              <a:spcAft>
                <a:spcPts val="0"/>
              </a:spcAft>
              <a:buClr>
                <a:srgbClr val="262626"/>
              </a:buClr>
              <a:buSzPts val="2100"/>
              <a:buChar char=" "/>
              <a:defRPr sz="2100"/>
            </a:lvl2pPr>
            <a:lvl3pPr indent="-342900" lvl="2" marL="1371600" rtl="0" algn="l">
              <a:lnSpc>
                <a:spcPct val="85000"/>
              </a:lnSpc>
              <a:spcBef>
                <a:spcPts val="500"/>
              </a:spcBef>
              <a:spcAft>
                <a:spcPts val="0"/>
              </a:spcAft>
              <a:buClr>
                <a:srgbClr val="262626"/>
              </a:buClr>
              <a:buSzPts val="1800"/>
              <a:buChar char=" "/>
              <a:defRPr sz="1800"/>
            </a:lvl3pPr>
            <a:lvl4pPr indent="-323850" lvl="3" marL="1828800" rtl="0" algn="l">
              <a:lnSpc>
                <a:spcPct val="85000"/>
              </a:lnSpc>
              <a:spcBef>
                <a:spcPts val="500"/>
              </a:spcBef>
              <a:spcAft>
                <a:spcPts val="0"/>
              </a:spcAft>
              <a:buClr>
                <a:srgbClr val="262626"/>
              </a:buClr>
              <a:buSzPts val="1500"/>
              <a:buChar char=" "/>
              <a:defRPr sz="1500"/>
            </a:lvl4pPr>
            <a:lvl5pPr indent="-323850" lvl="4" marL="2286000" rtl="0" algn="l">
              <a:lnSpc>
                <a:spcPct val="85000"/>
              </a:lnSpc>
              <a:spcBef>
                <a:spcPts val="500"/>
              </a:spcBef>
              <a:spcAft>
                <a:spcPts val="0"/>
              </a:spcAft>
              <a:buClr>
                <a:srgbClr val="262626"/>
              </a:buClr>
              <a:buSzPts val="1500"/>
              <a:buChar char=" "/>
              <a:defRPr sz="1500"/>
            </a:lvl5pPr>
            <a:lvl6pPr indent="-323850" lvl="5" marL="2743200" rtl="0" algn="l">
              <a:lnSpc>
                <a:spcPct val="85000"/>
              </a:lnSpc>
              <a:spcBef>
                <a:spcPts val="500"/>
              </a:spcBef>
              <a:spcAft>
                <a:spcPts val="0"/>
              </a:spcAft>
              <a:buClr>
                <a:srgbClr val="262626"/>
              </a:buClr>
              <a:buSzPts val="1500"/>
              <a:buChar char=" "/>
              <a:defRPr sz="1500"/>
            </a:lvl6pPr>
            <a:lvl7pPr indent="-323850" lvl="6" marL="3200400" rtl="0" algn="l">
              <a:lnSpc>
                <a:spcPct val="85000"/>
              </a:lnSpc>
              <a:spcBef>
                <a:spcPts val="500"/>
              </a:spcBef>
              <a:spcAft>
                <a:spcPts val="0"/>
              </a:spcAft>
              <a:buClr>
                <a:srgbClr val="262626"/>
              </a:buClr>
              <a:buSzPts val="1500"/>
              <a:buChar char=" "/>
              <a:defRPr sz="1500"/>
            </a:lvl7pPr>
            <a:lvl8pPr indent="-323850" lvl="7" marL="3657600" rtl="0" algn="l">
              <a:lnSpc>
                <a:spcPct val="85000"/>
              </a:lnSpc>
              <a:spcBef>
                <a:spcPts val="500"/>
              </a:spcBef>
              <a:spcAft>
                <a:spcPts val="0"/>
              </a:spcAft>
              <a:buClr>
                <a:srgbClr val="262626"/>
              </a:buClr>
              <a:buSzPts val="1500"/>
              <a:buChar char=" "/>
              <a:defRPr sz="1500"/>
            </a:lvl8pPr>
            <a:lvl9pPr indent="-323850" lvl="8" marL="4114800" rtl="0" algn="l">
              <a:lnSpc>
                <a:spcPct val="85000"/>
              </a:lnSpc>
              <a:spcBef>
                <a:spcPts val="500"/>
              </a:spcBef>
              <a:spcAft>
                <a:spcPts val="0"/>
              </a:spcAft>
              <a:buClr>
                <a:srgbClr val="262626"/>
              </a:buClr>
              <a:buSzPts val="1500"/>
              <a:buChar char=" "/>
              <a:defRPr sz="1500"/>
            </a:lvl9pPr>
          </a:lstStyle>
          <a:p/>
        </p:txBody>
      </p:sp>
      <p:sp>
        <p:nvSpPr>
          <p:cNvPr id="73" name="Google Shape;73;p16"/>
          <p:cNvSpPr txBox="1"/>
          <p:nvPr>
            <p:ph idx="2" type="body"/>
          </p:nvPr>
        </p:nvSpPr>
        <p:spPr>
          <a:xfrm>
            <a:off x="6206986" y="1883860"/>
            <a:ext cx="2548800" cy="23451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100000"/>
              </a:lnSpc>
              <a:spcBef>
                <a:spcPts val="900"/>
              </a:spcBef>
              <a:spcAft>
                <a:spcPts val="0"/>
              </a:spcAft>
              <a:buClr>
                <a:srgbClr val="262626"/>
              </a:buClr>
              <a:buSzPts val="1400"/>
              <a:buFont typeface="Calibri"/>
              <a:buNone/>
              <a:defRPr sz="1400">
                <a:solidFill>
                  <a:srgbClr val="262626"/>
                </a:solidFill>
              </a:defRPr>
            </a:lvl1pPr>
            <a:lvl2pPr indent="-228600" lvl="1" marL="914400" rtl="0" algn="l">
              <a:lnSpc>
                <a:spcPct val="85000"/>
              </a:lnSpc>
              <a:spcBef>
                <a:spcPts val="500"/>
              </a:spcBef>
              <a:spcAft>
                <a:spcPts val="0"/>
              </a:spcAft>
              <a:buClr>
                <a:srgbClr val="262626"/>
              </a:buClr>
              <a:buSzPts val="900"/>
              <a:buNone/>
              <a:defRPr sz="900"/>
            </a:lvl2pPr>
            <a:lvl3pPr indent="-228600" lvl="2" marL="1371600" rtl="0" algn="l">
              <a:lnSpc>
                <a:spcPct val="85000"/>
              </a:lnSpc>
              <a:spcBef>
                <a:spcPts val="500"/>
              </a:spcBef>
              <a:spcAft>
                <a:spcPts val="0"/>
              </a:spcAft>
              <a:buClr>
                <a:srgbClr val="262626"/>
              </a:buClr>
              <a:buSzPts val="800"/>
              <a:buNone/>
              <a:defRPr sz="800"/>
            </a:lvl3pPr>
            <a:lvl4pPr indent="-228600" lvl="3" marL="1828800" rtl="0" algn="l">
              <a:lnSpc>
                <a:spcPct val="85000"/>
              </a:lnSpc>
              <a:spcBef>
                <a:spcPts val="500"/>
              </a:spcBef>
              <a:spcAft>
                <a:spcPts val="0"/>
              </a:spcAft>
              <a:buClr>
                <a:srgbClr val="262626"/>
              </a:buClr>
              <a:buSzPts val="700"/>
              <a:buNone/>
              <a:defRPr sz="700"/>
            </a:lvl4pPr>
            <a:lvl5pPr indent="-228600" lvl="4" marL="2286000" rtl="0" algn="l">
              <a:lnSpc>
                <a:spcPct val="85000"/>
              </a:lnSpc>
              <a:spcBef>
                <a:spcPts val="500"/>
              </a:spcBef>
              <a:spcAft>
                <a:spcPts val="0"/>
              </a:spcAft>
              <a:buClr>
                <a:srgbClr val="262626"/>
              </a:buClr>
              <a:buSzPts val="700"/>
              <a:buNone/>
              <a:defRPr sz="700"/>
            </a:lvl5pPr>
            <a:lvl6pPr indent="-228600" lvl="5" marL="2743200" rtl="0" algn="l">
              <a:lnSpc>
                <a:spcPct val="85000"/>
              </a:lnSpc>
              <a:spcBef>
                <a:spcPts val="500"/>
              </a:spcBef>
              <a:spcAft>
                <a:spcPts val="0"/>
              </a:spcAft>
              <a:buClr>
                <a:srgbClr val="262626"/>
              </a:buClr>
              <a:buSzPts val="700"/>
              <a:buNone/>
              <a:defRPr sz="700"/>
            </a:lvl6pPr>
            <a:lvl7pPr indent="-228600" lvl="6" marL="3200400" rtl="0" algn="l">
              <a:lnSpc>
                <a:spcPct val="85000"/>
              </a:lnSpc>
              <a:spcBef>
                <a:spcPts val="500"/>
              </a:spcBef>
              <a:spcAft>
                <a:spcPts val="0"/>
              </a:spcAft>
              <a:buClr>
                <a:srgbClr val="262626"/>
              </a:buClr>
              <a:buSzPts val="700"/>
              <a:buNone/>
              <a:defRPr sz="700"/>
            </a:lvl7pPr>
            <a:lvl8pPr indent="-228600" lvl="7" marL="3657600" rtl="0" algn="l">
              <a:lnSpc>
                <a:spcPct val="85000"/>
              </a:lnSpc>
              <a:spcBef>
                <a:spcPts val="500"/>
              </a:spcBef>
              <a:spcAft>
                <a:spcPts val="0"/>
              </a:spcAft>
              <a:buClr>
                <a:srgbClr val="262626"/>
              </a:buClr>
              <a:buSzPts val="700"/>
              <a:buNone/>
              <a:defRPr sz="700"/>
            </a:lvl8pPr>
            <a:lvl9pPr indent="-228600" lvl="8" marL="4114800" rtl="0" algn="l">
              <a:lnSpc>
                <a:spcPct val="85000"/>
              </a:lnSpc>
              <a:spcBef>
                <a:spcPts val="500"/>
              </a:spcBef>
              <a:spcAft>
                <a:spcPts val="0"/>
              </a:spcAft>
              <a:buClr>
                <a:srgbClr val="262626"/>
              </a:buClr>
              <a:buSzPts val="700"/>
              <a:buNone/>
              <a:defRPr sz="700"/>
            </a:lvl9pPr>
          </a:lstStyle>
          <a:p/>
        </p:txBody>
      </p:sp>
      <p:sp>
        <p:nvSpPr>
          <p:cNvPr id="74" name="Google Shape;74;p16"/>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sz="7700">
                <a:solidFill>
                  <a:srgbClr val="FFFFFF"/>
                </a:solidFill>
                <a:latin typeface="Calibri"/>
                <a:ea typeface="Calibri"/>
                <a:cs typeface="Calibri"/>
                <a:sym typeface="Calibri"/>
              </a:defRPr>
            </a:lvl1pPr>
            <a:lvl2pPr indent="0" lvl="1" marL="0" rtl="0" algn="r">
              <a:spcBef>
                <a:spcPts val="0"/>
              </a:spcBef>
              <a:buNone/>
              <a:defRPr b="0" sz="7700">
                <a:solidFill>
                  <a:srgbClr val="FFFFFF"/>
                </a:solidFill>
                <a:latin typeface="Calibri"/>
                <a:ea typeface="Calibri"/>
                <a:cs typeface="Calibri"/>
                <a:sym typeface="Calibri"/>
              </a:defRPr>
            </a:lvl2pPr>
            <a:lvl3pPr indent="0" lvl="2" marL="0" rtl="0" algn="r">
              <a:spcBef>
                <a:spcPts val="0"/>
              </a:spcBef>
              <a:buNone/>
              <a:defRPr b="0" sz="7700">
                <a:solidFill>
                  <a:srgbClr val="FFFFFF"/>
                </a:solidFill>
                <a:latin typeface="Calibri"/>
                <a:ea typeface="Calibri"/>
                <a:cs typeface="Calibri"/>
                <a:sym typeface="Calibri"/>
              </a:defRPr>
            </a:lvl3pPr>
            <a:lvl4pPr indent="0" lvl="3" marL="0" rtl="0" algn="r">
              <a:spcBef>
                <a:spcPts val="0"/>
              </a:spcBef>
              <a:buNone/>
              <a:defRPr b="0" sz="7700">
                <a:solidFill>
                  <a:srgbClr val="FFFFFF"/>
                </a:solidFill>
                <a:latin typeface="Calibri"/>
                <a:ea typeface="Calibri"/>
                <a:cs typeface="Calibri"/>
                <a:sym typeface="Calibri"/>
              </a:defRPr>
            </a:lvl4pPr>
            <a:lvl5pPr indent="0" lvl="4" marL="0" rtl="0" algn="r">
              <a:spcBef>
                <a:spcPts val="0"/>
              </a:spcBef>
              <a:buNone/>
              <a:defRPr b="0" sz="7700">
                <a:solidFill>
                  <a:srgbClr val="FFFFFF"/>
                </a:solidFill>
                <a:latin typeface="Calibri"/>
                <a:ea typeface="Calibri"/>
                <a:cs typeface="Calibri"/>
                <a:sym typeface="Calibri"/>
              </a:defRPr>
            </a:lvl5pPr>
            <a:lvl6pPr indent="0" lvl="5" marL="0" rtl="0" algn="r">
              <a:spcBef>
                <a:spcPts val="0"/>
              </a:spcBef>
              <a:buNone/>
              <a:defRPr b="0" sz="7700">
                <a:solidFill>
                  <a:srgbClr val="FFFFFF"/>
                </a:solidFill>
                <a:latin typeface="Calibri"/>
                <a:ea typeface="Calibri"/>
                <a:cs typeface="Calibri"/>
                <a:sym typeface="Calibri"/>
              </a:defRPr>
            </a:lvl6pPr>
            <a:lvl7pPr indent="0" lvl="6" marL="0" rtl="0" algn="r">
              <a:spcBef>
                <a:spcPts val="0"/>
              </a:spcBef>
              <a:buNone/>
              <a:defRPr b="0" sz="7700">
                <a:solidFill>
                  <a:srgbClr val="FFFFFF"/>
                </a:solidFill>
                <a:latin typeface="Calibri"/>
                <a:ea typeface="Calibri"/>
                <a:cs typeface="Calibri"/>
                <a:sym typeface="Calibri"/>
              </a:defRPr>
            </a:lvl7pPr>
            <a:lvl8pPr indent="0" lvl="7" marL="0" rtl="0" algn="r">
              <a:spcBef>
                <a:spcPts val="0"/>
              </a:spcBef>
              <a:buNone/>
              <a:defRPr b="0" sz="7700">
                <a:solidFill>
                  <a:srgbClr val="FFFFFF"/>
                </a:solidFill>
                <a:latin typeface="Calibri"/>
                <a:ea typeface="Calibri"/>
                <a:cs typeface="Calibri"/>
                <a:sym typeface="Calibri"/>
              </a:defRPr>
            </a:lvl8pPr>
            <a:lvl9pPr indent="0" lvl="8" marL="0" rtl="0" algn="r">
              <a:spcBef>
                <a:spcPts val="0"/>
              </a:spcBef>
              <a:buNone/>
              <a:defRPr b="0" sz="77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7"/>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452628" y="575564"/>
            <a:ext cx="8085600" cy="2517000"/>
          </a:xfrm>
          <a:prstGeom prst="rect">
            <a:avLst/>
          </a:prstGeom>
          <a:noFill/>
          <a:ln>
            <a:noFill/>
          </a:ln>
        </p:spPr>
        <p:txBody>
          <a:bodyPr anchorCtr="0" anchor="b" bIns="34275" lIns="68575" spcFirstLastPara="1" rIns="68575" wrap="square" tIns="34275">
            <a:normAutofit/>
          </a:bodyPr>
          <a:lstStyle>
            <a:lvl1pPr lvl="0" rtl="0" algn="l">
              <a:lnSpc>
                <a:spcPct val="80000"/>
              </a:lnSpc>
              <a:spcBef>
                <a:spcPts val="0"/>
              </a:spcBef>
              <a:spcAft>
                <a:spcPts val="0"/>
              </a:spcAft>
              <a:buClr>
                <a:schemeClr val="accent1"/>
              </a:buClr>
              <a:buSzPts val="6600"/>
              <a:buFont typeface="Calibri"/>
              <a:buNone/>
              <a:defRPr b="0" sz="6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500634" y="3153157"/>
            <a:ext cx="6919800" cy="12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85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indent="-228600" lvl="1" marL="914400" rtl="0" algn="l">
              <a:lnSpc>
                <a:spcPct val="85000"/>
              </a:lnSpc>
              <a:spcBef>
                <a:spcPts val="500"/>
              </a:spcBef>
              <a:spcAft>
                <a:spcPts val="0"/>
              </a:spcAft>
              <a:buClr>
                <a:srgbClr val="888888"/>
              </a:buClr>
              <a:buSzPts val="1400"/>
              <a:buNone/>
              <a:defRPr sz="1400">
                <a:solidFill>
                  <a:srgbClr val="888888"/>
                </a:solidFill>
              </a:defRPr>
            </a:lvl2pPr>
            <a:lvl3pPr indent="-228600" lvl="2" marL="1371600" rtl="0" algn="l">
              <a:lnSpc>
                <a:spcPct val="85000"/>
              </a:lnSpc>
              <a:spcBef>
                <a:spcPts val="500"/>
              </a:spcBef>
              <a:spcAft>
                <a:spcPts val="0"/>
              </a:spcAft>
              <a:buClr>
                <a:srgbClr val="888888"/>
              </a:buClr>
              <a:buSzPts val="1200"/>
              <a:buNone/>
              <a:defRPr sz="1200">
                <a:solidFill>
                  <a:srgbClr val="888888"/>
                </a:solidFill>
              </a:defRPr>
            </a:lvl3pPr>
            <a:lvl4pPr indent="-228600" lvl="3" marL="1828800" rtl="0" algn="l">
              <a:lnSpc>
                <a:spcPct val="85000"/>
              </a:lnSpc>
              <a:spcBef>
                <a:spcPts val="500"/>
              </a:spcBef>
              <a:spcAft>
                <a:spcPts val="0"/>
              </a:spcAft>
              <a:buClr>
                <a:srgbClr val="888888"/>
              </a:buClr>
              <a:buSzPts val="1100"/>
              <a:buNone/>
              <a:defRPr sz="1100">
                <a:solidFill>
                  <a:srgbClr val="888888"/>
                </a:solidFill>
              </a:defRPr>
            </a:lvl4pPr>
            <a:lvl5pPr indent="-228600" lvl="4" marL="2286000" rtl="0" algn="l">
              <a:lnSpc>
                <a:spcPct val="85000"/>
              </a:lnSpc>
              <a:spcBef>
                <a:spcPts val="500"/>
              </a:spcBef>
              <a:spcAft>
                <a:spcPts val="0"/>
              </a:spcAft>
              <a:buClr>
                <a:srgbClr val="888888"/>
              </a:buClr>
              <a:buSzPts val="1100"/>
              <a:buNone/>
              <a:defRPr sz="1100">
                <a:solidFill>
                  <a:srgbClr val="888888"/>
                </a:solidFill>
              </a:defRPr>
            </a:lvl5pPr>
            <a:lvl6pPr indent="-228600" lvl="5" marL="2743200" rtl="0" algn="l">
              <a:lnSpc>
                <a:spcPct val="85000"/>
              </a:lnSpc>
              <a:spcBef>
                <a:spcPts val="500"/>
              </a:spcBef>
              <a:spcAft>
                <a:spcPts val="0"/>
              </a:spcAft>
              <a:buClr>
                <a:srgbClr val="888888"/>
              </a:buClr>
              <a:buSzPts val="1100"/>
              <a:buNone/>
              <a:defRPr sz="1100">
                <a:solidFill>
                  <a:srgbClr val="888888"/>
                </a:solidFill>
              </a:defRPr>
            </a:lvl6pPr>
            <a:lvl7pPr indent="-228600" lvl="6" marL="3200400" rtl="0" algn="l">
              <a:lnSpc>
                <a:spcPct val="85000"/>
              </a:lnSpc>
              <a:spcBef>
                <a:spcPts val="500"/>
              </a:spcBef>
              <a:spcAft>
                <a:spcPts val="0"/>
              </a:spcAft>
              <a:buClr>
                <a:srgbClr val="888888"/>
              </a:buClr>
              <a:buSzPts val="1100"/>
              <a:buNone/>
              <a:defRPr sz="1100">
                <a:solidFill>
                  <a:srgbClr val="888888"/>
                </a:solidFill>
              </a:defRPr>
            </a:lvl7pPr>
            <a:lvl8pPr indent="-228600" lvl="7" marL="3657600" rtl="0" algn="l">
              <a:lnSpc>
                <a:spcPct val="85000"/>
              </a:lnSpc>
              <a:spcBef>
                <a:spcPts val="500"/>
              </a:spcBef>
              <a:spcAft>
                <a:spcPts val="0"/>
              </a:spcAft>
              <a:buClr>
                <a:srgbClr val="888888"/>
              </a:buClr>
              <a:buSzPts val="1100"/>
              <a:buNone/>
              <a:defRPr sz="1100">
                <a:solidFill>
                  <a:srgbClr val="888888"/>
                </a:solidFill>
              </a:defRPr>
            </a:lvl8pPr>
            <a:lvl9pPr indent="-228600" lvl="8" marL="4114800" rtl="0" algn="l">
              <a:lnSpc>
                <a:spcPct val="85000"/>
              </a:lnSpc>
              <a:spcBef>
                <a:spcPts val="500"/>
              </a:spcBef>
              <a:spcAft>
                <a:spcPts val="0"/>
              </a:spcAft>
              <a:buClr>
                <a:srgbClr val="888888"/>
              </a:buClr>
              <a:buSzPts val="1100"/>
              <a:buNone/>
              <a:defRPr sz="1100">
                <a:solidFill>
                  <a:srgbClr val="888888"/>
                </a:solidFill>
              </a:defRPr>
            </a:lvl9pPr>
          </a:lstStyle>
          <a:p/>
        </p:txBody>
      </p:sp>
      <p:sp>
        <p:nvSpPr>
          <p:cNvPr id="84" name="Google Shape;84;p18"/>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9"/>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507492" y="1498600"/>
            <a:ext cx="3497700" cy="2825400"/>
          </a:xfrm>
          <a:prstGeom prst="rect">
            <a:avLst/>
          </a:prstGeom>
          <a:noFill/>
          <a:ln>
            <a:noFill/>
          </a:ln>
        </p:spPr>
        <p:txBody>
          <a:bodyPr anchorCtr="0" anchor="t" bIns="34275" lIns="68575" spcFirstLastPara="1" rIns="68575" wrap="square" tIns="34275">
            <a:normAutofit/>
          </a:bodyPr>
          <a:lstStyle>
            <a:lvl1pPr indent="-342900" lvl="0" marL="457200" rtl="0" algn="l">
              <a:lnSpc>
                <a:spcPct val="85000"/>
              </a:lnSpc>
              <a:spcBef>
                <a:spcPts val="1000"/>
              </a:spcBef>
              <a:spcAft>
                <a:spcPts val="0"/>
              </a:spcAft>
              <a:buClr>
                <a:srgbClr val="262626"/>
              </a:buClr>
              <a:buSzPts val="1800"/>
              <a:buChar char=" "/>
              <a:defRPr sz="1800"/>
            </a:lvl1pPr>
            <a:lvl2pPr indent="-323850" lvl="1" marL="914400" rtl="0" algn="l">
              <a:lnSpc>
                <a:spcPct val="85000"/>
              </a:lnSpc>
              <a:spcBef>
                <a:spcPts val="500"/>
              </a:spcBef>
              <a:spcAft>
                <a:spcPts val="0"/>
              </a:spcAft>
              <a:buClr>
                <a:srgbClr val="262626"/>
              </a:buClr>
              <a:buSzPts val="1500"/>
              <a:buChar char=" "/>
              <a:defRPr sz="1500"/>
            </a:lvl2pPr>
            <a:lvl3pPr indent="-317500" lvl="2" marL="1371600" rtl="0" algn="l">
              <a:lnSpc>
                <a:spcPct val="85000"/>
              </a:lnSpc>
              <a:spcBef>
                <a:spcPts val="500"/>
              </a:spcBef>
              <a:spcAft>
                <a:spcPts val="0"/>
              </a:spcAft>
              <a:buClr>
                <a:srgbClr val="262626"/>
              </a:buClr>
              <a:buSzPts val="1400"/>
              <a:buChar char=" "/>
              <a:defRPr sz="1400"/>
            </a:lvl3pPr>
            <a:lvl4pPr indent="-304800" lvl="3" marL="1828800" rtl="0" algn="l">
              <a:lnSpc>
                <a:spcPct val="85000"/>
              </a:lnSpc>
              <a:spcBef>
                <a:spcPts val="500"/>
              </a:spcBef>
              <a:spcAft>
                <a:spcPts val="0"/>
              </a:spcAft>
              <a:buClr>
                <a:srgbClr val="262626"/>
              </a:buClr>
              <a:buSzPts val="1200"/>
              <a:buChar char=" "/>
              <a:defRPr sz="1200"/>
            </a:lvl4pPr>
            <a:lvl5pPr indent="-304800" lvl="4" marL="2286000" rtl="0" algn="l">
              <a:lnSpc>
                <a:spcPct val="85000"/>
              </a:lnSpc>
              <a:spcBef>
                <a:spcPts val="500"/>
              </a:spcBef>
              <a:spcAft>
                <a:spcPts val="0"/>
              </a:spcAft>
              <a:buClr>
                <a:srgbClr val="262626"/>
              </a:buClr>
              <a:buSzPts val="1200"/>
              <a:buChar char=" "/>
              <a:defRPr sz="1200"/>
            </a:lvl5pPr>
            <a:lvl6pPr indent="-304800" lvl="5" marL="2743200" rtl="0" algn="l">
              <a:lnSpc>
                <a:spcPct val="85000"/>
              </a:lnSpc>
              <a:spcBef>
                <a:spcPts val="500"/>
              </a:spcBef>
              <a:spcAft>
                <a:spcPts val="0"/>
              </a:spcAft>
              <a:buClr>
                <a:srgbClr val="262626"/>
              </a:buClr>
              <a:buSzPts val="1200"/>
              <a:buChar char=" "/>
              <a:defRPr sz="1200"/>
            </a:lvl6pPr>
            <a:lvl7pPr indent="-304800" lvl="6" marL="3200400" rtl="0" algn="l">
              <a:lnSpc>
                <a:spcPct val="85000"/>
              </a:lnSpc>
              <a:spcBef>
                <a:spcPts val="500"/>
              </a:spcBef>
              <a:spcAft>
                <a:spcPts val="0"/>
              </a:spcAft>
              <a:buClr>
                <a:srgbClr val="262626"/>
              </a:buClr>
              <a:buSzPts val="1200"/>
              <a:buChar char=" "/>
              <a:defRPr sz="1200"/>
            </a:lvl7pPr>
            <a:lvl8pPr indent="-304800" lvl="7" marL="3657600" rtl="0" algn="l">
              <a:lnSpc>
                <a:spcPct val="85000"/>
              </a:lnSpc>
              <a:spcBef>
                <a:spcPts val="500"/>
              </a:spcBef>
              <a:spcAft>
                <a:spcPts val="0"/>
              </a:spcAft>
              <a:buClr>
                <a:srgbClr val="262626"/>
              </a:buClr>
              <a:buSzPts val="1200"/>
              <a:buChar char=" "/>
              <a:defRPr sz="1200"/>
            </a:lvl8pPr>
            <a:lvl9pPr indent="-304800" lvl="8" marL="4114800" rtl="0" algn="l">
              <a:lnSpc>
                <a:spcPct val="85000"/>
              </a:lnSpc>
              <a:spcBef>
                <a:spcPts val="500"/>
              </a:spcBef>
              <a:spcAft>
                <a:spcPts val="0"/>
              </a:spcAft>
              <a:buClr>
                <a:srgbClr val="262626"/>
              </a:buClr>
              <a:buSzPts val="1200"/>
              <a:buChar char=" "/>
              <a:defRPr sz="1200"/>
            </a:lvl9pPr>
          </a:lstStyle>
          <a:p/>
        </p:txBody>
      </p:sp>
      <p:sp>
        <p:nvSpPr>
          <p:cNvPr id="90" name="Google Shape;90;p19"/>
          <p:cNvSpPr txBox="1"/>
          <p:nvPr>
            <p:ph idx="2" type="body"/>
          </p:nvPr>
        </p:nvSpPr>
        <p:spPr>
          <a:xfrm>
            <a:off x="4508497" y="1498600"/>
            <a:ext cx="3497700" cy="2825400"/>
          </a:xfrm>
          <a:prstGeom prst="rect">
            <a:avLst/>
          </a:prstGeom>
          <a:noFill/>
          <a:ln>
            <a:noFill/>
          </a:ln>
        </p:spPr>
        <p:txBody>
          <a:bodyPr anchorCtr="0" anchor="t" bIns="34275" lIns="68575" spcFirstLastPara="1" rIns="68575" wrap="square" tIns="34275">
            <a:normAutofit/>
          </a:bodyPr>
          <a:lstStyle>
            <a:lvl1pPr indent="-342900" lvl="0" marL="457200" rtl="0" algn="l">
              <a:lnSpc>
                <a:spcPct val="85000"/>
              </a:lnSpc>
              <a:spcBef>
                <a:spcPts val="1000"/>
              </a:spcBef>
              <a:spcAft>
                <a:spcPts val="0"/>
              </a:spcAft>
              <a:buClr>
                <a:srgbClr val="262626"/>
              </a:buClr>
              <a:buSzPts val="1800"/>
              <a:buChar char=" "/>
              <a:defRPr sz="1800"/>
            </a:lvl1pPr>
            <a:lvl2pPr indent="-323850" lvl="1" marL="914400" rtl="0" algn="l">
              <a:lnSpc>
                <a:spcPct val="85000"/>
              </a:lnSpc>
              <a:spcBef>
                <a:spcPts val="500"/>
              </a:spcBef>
              <a:spcAft>
                <a:spcPts val="0"/>
              </a:spcAft>
              <a:buClr>
                <a:srgbClr val="262626"/>
              </a:buClr>
              <a:buSzPts val="1500"/>
              <a:buChar char=" "/>
              <a:defRPr sz="1500"/>
            </a:lvl2pPr>
            <a:lvl3pPr indent="-317500" lvl="2" marL="1371600" rtl="0" algn="l">
              <a:lnSpc>
                <a:spcPct val="85000"/>
              </a:lnSpc>
              <a:spcBef>
                <a:spcPts val="500"/>
              </a:spcBef>
              <a:spcAft>
                <a:spcPts val="0"/>
              </a:spcAft>
              <a:buClr>
                <a:srgbClr val="262626"/>
              </a:buClr>
              <a:buSzPts val="1400"/>
              <a:buChar char=" "/>
              <a:defRPr sz="1400"/>
            </a:lvl3pPr>
            <a:lvl4pPr indent="-304800" lvl="3" marL="1828800" rtl="0" algn="l">
              <a:lnSpc>
                <a:spcPct val="85000"/>
              </a:lnSpc>
              <a:spcBef>
                <a:spcPts val="500"/>
              </a:spcBef>
              <a:spcAft>
                <a:spcPts val="0"/>
              </a:spcAft>
              <a:buClr>
                <a:srgbClr val="262626"/>
              </a:buClr>
              <a:buSzPts val="1200"/>
              <a:buChar char=" "/>
              <a:defRPr sz="1200"/>
            </a:lvl4pPr>
            <a:lvl5pPr indent="-304800" lvl="4" marL="2286000" rtl="0" algn="l">
              <a:lnSpc>
                <a:spcPct val="85000"/>
              </a:lnSpc>
              <a:spcBef>
                <a:spcPts val="500"/>
              </a:spcBef>
              <a:spcAft>
                <a:spcPts val="0"/>
              </a:spcAft>
              <a:buClr>
                <a:srgbClr val="262626"/>
              </a:buClr>
              <a:buSzPts val="1200"/>
              <a:buChar char=" "/>
              <a:defRPr sz="1200"/>
            </a:lvl5pPr>
            <a:lvl6pPr indent="-304800" lvl="5" marL="2743200" rtl="0" algn="l">
              <a:lnSpc>
                <a:spcPct val="85000"/>
              </a:lnSpc>
              <a:spcBef>
                <a:spcPts val="500"/>
              </a:spcBef>
              <a:spcAft>
                <a:spcPts val="0"/>
              </a:spcAft>
              <a:buClr>
                <a:srgbClr val="262626"/>
              </a:buClr>
              <a:buSzPts val="1200"/>
              <a:buChar char=" "/>
              <a:defRPr sz="1200"/>
            </a:lvl6pPr>
            <a:lvl7pPr indent="-304800" lvl="6" marL="3200400" rtl="0" algn="l">
              <a:lnSpc>
                <a:spcPct val="85000"/>
              </a:lnSpc>
              <a:spcBef>
                <a:spcPts val="500"/>
              </a:spcBef>
              <a:spcAft>
                <a:spcPts val="0"/>
              </a:spcAft>
              <a:buClr>
                <a:srgbClr val="262626"/>
              </a:buClr>
              <a:buSzPts val="1200"/>
              <a:buChar char=" "/>
              <a:defRPr sz="1200"/>
            </a:lvl7pPr>
            <a:lvl8pPr indent="-304800" lvl="7" marL="3657600" rtl="0" algn="l">
              <a:lnSpc>
                <a:spcPct val="85000"/>
              </a:lnSpc>
              <a:spcBef>
                <a:spcPts val="500"/>
              </a:spcBef>
              <a:spcAft>
                <a:spcPts val="0"/>
              </a:spcAft>
              <a:buClr>
                <a:srgbClr val="262626"/>
              </a:buClr>
              <a:buSzPts val="1200"/>
              <a:buChar char=" "/>
              <a:defRPr sz="1200"/>
            </a:lvl8pPr>
            <a:lvl9pPr indent="-304800" lvl="8" marL="4114800" rtl="0" algn="l">
              <a:lnSpc>
                <a:spcPct val="85000"/>
              </a:lnSpc>
              <a:spcBef>
                <a:spcPts val="500"/>
              </a:spcBef>
              <a:spcAft>
                <a:spcPts val="0"/>
              </a:spcAft>
              <a:buClr>
                <a:srgbClr val="262626"/>
              </a:buClr>
              <a:buSzPts val="1200"/>
              <a:buChar char=" "/>
              <a:defRPr sz="1200"/>
            </a:lvl9pPr>
          </a:lstStyle>
          <a:p/>
        </p:txBody>
      </p:sp>
      <p:sp>
        <p:nvSpPr>
          <p:cNvPr id="91" name="Google Shape;91;p19"/>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20"/>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 type="body"/>
          </p:nvPr>
        </p:nvSpPr>
        <p:spPr>
          <a:xfrm>
            <a:off x="507492" y="1530350"/>
            <a:ext cx="3497700" cy="542700"/>
          </a:xfrm>
          <a:prstGeom prst="rect">
            <a:avLst/>
          </a:prstGeom>
          <a:noFill/>
          <a:ln>
            <a:noFill/>
          </a:ln>
        </p:spPr>
        <p:txBody>
          <a:bodyPr anchorCtr="0" anchor="ctr" bIns="34275" lIns="68575" spcFirstLastPara="1" rIns="68575" wrap="square" tIns="34275">
            <a:normAutofit/>
          </a:bodyPr>
          <a:lstStyle>
            <a:lvl1pPr indent="-228600" lvl="0" marL="457200" rtl="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rtl="0" algn="l">
              <a:lnSpc>
                <a:spcPct val="85000"/>
              </a:lnSpc>
              <a:spcBef>
                <a:spcPts val="500"/>
              </a:spcBef>
              <a:spcAft>
                <a:spcPts val="0"/>
              </a:spcAft>
              <a:buClr>
                <a:srgbClr val="262626"/>
              </a:buClr>
              <a:buSzPts val="1500"/>
              <a:buNone/>
              <a:defRPr b="1" sz="1500"/>
            </a:lvl2pPr>
            <a:lvl3pPr indent="-228600" lvl="2" marL="1371600" rtl="0" algn="l">
              <a:lnSpc>
                <a:spcPct val="85000"/>
              </a:lnSpc>
              <a:spcBef>
                <a:spcPts val="500"/>
              </a:spcBef>
              <a:spcAft>
                <a:spcPts val="0"/>
              </a:spcAft>
              <a:buClr>
                <a:srgbClr val="262626"/>
              </a:buClr>
              <a:buSzPts val="1400"/>
              <a:buNone/>
              <a:defRPr b="1" sz="1400"/>
            </a:lvl3pPr>
            <a:lvl4pPr indent="-228600" lvl="3" marL="1828800" rtl="0" algn="l">
              <a:lnSpc>
                <a:spcPct val="85000"/>
              </a:lnSpc>
              <a:spcBef>
                <a:spcPts val="500"/>
              </a:spcBef>
              <a:spcAft>
                <a:spcPts val="0"/>
              </a:spcAft>
              <a:buClr>
                <a:srgbClr val="262626"/>
              </a:buClr>
              <a:buSzPts val="1200"/>
              <a:buNone/>
              <a:defRPr b="1" sz="1200"/>
            </a:lvl4pPr>
            <a:lvl5pPr indent="-228600" lvl="4" marL="2286000" rtl="0" algn="l">
              <a:lnSpc>
                <a:spcPct val="85000"/>
              </a:lnSpc>
              <a:spcBef>
                <a:spcPts val="500"/>
              </a:spcBef>
              <a:spcAft>
                <a:spcPts val="0"/>
              </a:spcAft>
              <a:buClr>
                <a:srgbClr val="262626"/>
              </a:buClr>
              <a:buSzPts val="1200"/>
              <a:buNone/>
              <a:defRPr b="1" sz="1200"/>
            </a:lvl5pPr>
            <a:lvl6pPr indent="-228600" lvl="5" marL="2743200" rtl="0" algn="l">
              <a:lnSpc>
                <a:spcPct val="85000"/>
              </a:lnSpc>
              <a:spcBef>
                <a:spcPts val="500"/>
              </a:spcBef>
              <a:spcAft>
                <a:spcPts val="0"/>
              </a:spcAft>
              <a:buClr>
                <a:srgbClr val="262626"/>
              </a:buClr>
              <a:buSzPts val="1200"/>
              <a:buNone/>
              <a:defRPr b="1" sz="1200"/>
            </a:lvl6pPr>
            <a:lvl7pPr indent="-228600" lvl="6" marL="3200400" rtl="0" algn="l">
              <a:lnSpc>
                <a:spcPct val="85000"/>
              </a:lnSpc>
              <a:spcBef>
                <a:spcPts val="500"/>
              </a:spcBef>
              <a:spcAft>
                <a:spcPts val="0"/>
              </a:spcAft>
              <a:buClr>
                <a:srgbClr val="262626"/>
              </a:buClr>
              <a:buSzPts val="1200"/>
              <a:buNone/>
              <a:defRPr b="1" sz="1200"/>
            </a:lvl7pPr>
            <a:lvl8pPr indent="-228600" lvl="7" marL="3657600" rtl="0" algn="l">
              <a:lnSpc>
                <a:spcPct val="85000"/>
              </a:lnSpc>
              <a:spcBef>
                <a:spcPts val="500"/>
              </a:spcBef>
              <a:spcAft>
                <a:spcPts val="0"/>
              </a:spcAft>
              <a:buClr>
                <a:srgbClr val="262626"/>
              </a:buClr>
              <a:buSzPts val="1200"/>
              <a:buNone/>
              <a:defRPr b="1" sz="1200"/>
            </a:lvl8pPr>
            <a:lvl9pPr indent="-228600" lvl="8" marL="4114800" rtl="0" algn="l">
              <a:lnSpc>
                <a:spcPct val="85000"/>
              </a:lnSpc>
              <a:spcBef>
                <a:spcPts val="500"/>
              </a:spcBef>
              <a:spcAft>
                <a:spcPts val="0"/>
              </a:spcAft>
              <a:buClr>
                <a:srgbClr val="262626"/>
              </a:buClr>
              <a:buSzPts val="1200"/>
              <a:buNone/>
              <a:defRPr b="1" sz="1200"/>
            </a:lvl9pPr>
          </a:lstStyle>
          <a:p/>
        </p:txBody>
      </p:sp>
      <p:sp>
        <p:nvSpPr>
          <p:cNvPr id="97" name="Google Shape;97;p20"/>
          <p:cNvSpPr txBox="1"/>
          <p:nvPr>
            <p:ph idx="2" type="body"/>
          </p:nvPr>
        </p:nvSpPr>
        <p:spPr>
          <a:xfrm>
            <a:off x="507492" y="2064813"/>
            <a:ext cx="3497700" cy="2400300"/>
          </a:xfrm>
          <a:prstGeom prst="rect">
            <a:avLst/>
          </a:prstGeom>
          <a:noFill/>
          <a:ln>
            <a:noFill/>
          </a:ln>
        </p:spPr>
        <p:txBody>
          <a:bodyPr anchorCtr="0" anchor="t" bIns="34275" lIns="68575" spcFirstLastPara="1" rIns="68575" wrap="square" tIns="34275">
            <a:normAutofit/>
          </a:bodyPr>
          <a:lstStyle>
            <a:lvl1pPr indent="-342900" lvl="0" marL="457200" rtl="0" algn="l">
              <a:lnSpc>
                <a:spcPct val="85000"/>
              </a:lnSpc>
              <a:spcBef>
                <a:spcPts val="1000"/>
              </a:spcBef>
              <a:spcAft>
                <a:spcPts val="0"/>
              </a:spcAft>
              <a:buClr>
                <a:srgbClr val="262626"/>
              </a:buClr>
              <a:buSzPts val="1800"/>
              <a:buChar char=" "/>
              <a:defRPr sz="1800"/>
            </a:lvl1pPr>
            <a:lvl2pPr indent="-323850" lvl="1" marL="914400" rtl="0" algn="l">
              <a:lnSpc>
                <a:spcPct val="85000"/>
              </a:lnSpc>
              <a:spcBef>
                <a:spcPts val="500"/>
              </a:spcBef>
              <a:spcAft>
                <a:spcPts val="0"/>
              </a:spcAft>
              <a:buClr>
                <a:srgbClr val="262626"/>
              </a:buClr>
              <a:buSzPts val="1500"/>
              <a:buChar char=" "/>
              <a:defRPr sz="1500"/>
            </a:lvl2pPr>
            <a:lvl3pPr indent="-317500" lvl="2" marL="1371600" rtl="0" algn="l">
              <a:lnSpc>
                <a:spcPct val="85000"/>
              </a:lnSpc>
              <a:spcBef>
                <a:spcPts val="500"/>
              </a:spcBef>
              <a:spcAft>
                <a:spcPts val="0"/>
              </a:spcAft>
              <a:buClr>
                <a:srgbClr val="262626"/>
              </a:buClr>
              <a:buSzPts val="1400"/>
              <a:buChar char=" "/>
              <a:defRPr sz="1400"/>
            </a:lvl3pPr>
            <a:lvl4pPr indent="-304800" lvl="3" marL="1828800" rtl="0" algn="l">
              <a:lnSpc>
                <a:spcPct val="85000"/>
              </a:lnSpc>
              <a:spcBef>
                <a:spcPts val="500"/>
              </a:spcBef>
              <a:spcAft>
                <a:spcPts val="0"/>
              </a:spcAft>
              <a:buClr>
                <a:srgbClr val="262626"/>
              </a:buClr>
              <a:buSzPts val="1200"/>
              <a:buChar char=" "/>
              <a:defRPr sz="1200"/>
            </a:lvl4pPr>
            <a:lvl5pPr indent="-304800" lvl="4" marL="2286000" rtl="0" algn="l">
              <a:lnSpc>
                <a:spcPct val="85000"/>
              </a:lnSpc>
              <a:spcBef>
                <a:spcPts val="500"/>
              </a:spcBef>
              <a:spcAft>
                <a:spcPts val="0"/>
              </a:spcAft>
              <a:buClr>
                <a:srgbClr val="262626"/>
              </a:buClr>
              <a:buSzPts val="1200"/>
              <a:buChar char=" "/>
              <a:defRPr sz="1200"/>
            </a:lvl5pPr>
            <a:lvl6pPr indent="-304800" lvl="5" marL="2743200" rtl="0" algn="l">
              <a:lnSpc>
                <a:spcPct val="85000"/>
              </a:lnSpc>
              <a:spcBef>
                <a:spcPts val="500"/>
              </a:spcBef>
              <a:spcAft>
                <a:spcPts val="0"/>
              </a:spcAft>
              <a:buClr>
                <a:srgbClr val="262626"/>
              </a:buClr>
              <a:buSzPts val="1200"/>
              <a:buChar char=" "/>
              <a:defRPr sz="1200"/>
            </a:lvl6pPr>
            <a:lvl7pPr indent="-304800" lvl="6" marL="3200400" rtl="0" algn="l">
              <a:lnSpc>
                <a:spcPct val="85000"/>
              </a:lnSpc>
              <a:spcBef>
                <a:spcPts val="500"/>
              </a:spcBef>
              <a:spcAft>
                <a:spcPts val="0"/>
              </a:spcAft>
              <a:buClr>
                <a:srgbClr val="262626"/>
              </a:buClr>
              <a:buSzPts val="1200"/>
              <a:buChar char=" "/>
              <a:defRPr sz="1200"/>
            </a:lvl7pPr>
            <a:lvl8pPr indent="-304800" lvl="7" marL="3657600" rtl="0" algn="l">
              <a:lnSpc>
                <a:spcPct val="85000"/>
              </a:lnSpc>
              <a:spcBef>
                <a:spcPts val="500"/>
              </a:spcBef>
              <a:spcAft>
                <a:spcPts val="0"/>
              </a:spcAft>
              <a:buClr>
                <a:srgbClr val="262626"/>
              </a:buClr>
              <a:buSzPts val="1200"/>
              <a:buChar char=" "/>
              <a:defRPr sz="1200"/>
            </a:lvl8pPr>
            <a:lvl9pPr indent="-304800" lvl="8" marL="4114800" rtl="0" algn="l">
              <a:lnSpc>
                <a:spcPct val="85000"/>
              </a:lnSpc>
              <a:spcBef>
                <a:spcPts val="500"/>
              </a:spcBef>
              <a:spcAft>
                <a:spcPts val="0"/>
              </a:spcAft>
              <a:buClr>
                <a:srgbClr val="262626"/>
              </a:buClr>
              <a:buSzPts val="1200"/>
              <a:buChar char=" "/>
              <a:defRPr sz="1200"/>
            </a:lvl9pPr>
          </a:lstStyle>
          <a:p/>
        </p:txBody>
      </p:sp>
      <p:sp>
        <p:nvSpPr>
          <p:cNvPr id="98" name="Google Shape;98;p20"/>
          <p:cNvSpPr txBox="1"/>
          <p:nvPr>
            <p:ph idx="3" type="body"/>
          </p:nvPr>
        </p:nvSpPr>
        <p:spPr>
          <a:xfrm>
            <a:off x="4505706" y="1528826"/>
            <a:ext cx="3497700" cy="541800"/>
          </a:xfrm>
          <a:prstGeom prst="rect">
            <a:avLst/>
          </a:prstGeom>
          <a:noFill/>
          <a:ln>
            <a:noFill/>
          </a:ln>
        </p:spPr>
        <p:txBody>
          <a:bodyPr anchorCtr="0" anchor="ctr" bIns="34275" lIns="68575" spcFirstLastPara="1" rIns="68575" wrap="square" tIns="34275">
            <a:normAutofit/>
          </a:bodyPr>
          <a:lstStyle>
            <a:lvl1pPr indent="-228600" lvl="0" marL="457200" rtl="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rtl="0" algn="l">
              <a:lnSpc>
                <a:spcPct val="85000"/>
              </a:lnSpc>
              <a:spcBef>
                <a:spcPts val="500"/>
              </a:spcBef>
              <a:spcAft>
                <a:spcPts val="0"/>
              </a:spcAft>
              <a:buClr>
                <a:srgbClr val="262626"/>
              </a:buClr>
              <a:buSzPts val="1500"/>
              <a:buNone/>
              <a:defRPr b="1" sz="1500"/>
            </a:lvl2pPr>
            <a:lvl3pPr indent="-228600" lvl="2" marL="1371600" rtl="0" algn="l">
              <a:lnSpc>
                <a:spcPct val="85000"/>
              </a:lnSpc>
              <a:spcBef>
                <a:spcPts val="500"/>
              </a:spcBef>
              <a:spcAft>
                <a:spcPts val="0"/>
              </a:spcAft>
              <a:buClr>
                <a:srgbClr val="262626"/>
              </a:buClr>
              <a:buSzPts val="1400"/>
              <a:buNone/>
              <a:defRPr b="1" sz="1400"/>
            </a:lvl3pPr>
            <a:lvl4pPr indent="-228600" lvl="3" marL="1828800" rtl="0" algn="l">
              <a:lnSpc>
                <a:spcPct val="85000"/>
              </a:lnSpc>
              <a:spcBef>
                <a:spcPts val="500"/>
              </a:spcBef>
              <a:spcAft>
                <a:spcPts val="0"/>
              </a:spcAft>
              <a:buClr>
                <a:srgbClr val="262626"/>
              </a:buClr>
              <a:buSzPts val="1200"/>
              <a:buNone/>
              <a:defRPr b="1" sz="1200"/>
            </a:lvl4pPr>
            <a:lvl5pPr indent="-228600" lvl="4" marL="2286000" rtl="0" algn="l">
              <a:lnSpc>
                <a:spcPct val="85000"/>
              </a:lnSpc>
              <a:spcBef>
                <a:spcPts val="500"/>
              </a:spcBef>
              <a:spcAft>
                <a:spcPts val="0"/>
              </a:spcAft>
              <a:buClr>
                <a:srgbClr val="262626"/>
              </a:buClr>
              <a:buSzPts val="1200"/>
              <a:buNone/>
              <a:defRPr b="1" sz="1200"/>
            </a:lvl5pPr>
            <a:lvl6pPr indent="-228600" lvl="5" marL="2743200" rtl="0" algn="l">
              <a:lnSpc>
                <a:spcPct val="85000"/>
              </a:lnSpc>
              <a:spcBef>
                <a:spcPts val="500"/>
              </a:spcBef>
              <a:spcAft>
                <a:spcPts val="0"/>
              </a:spcAft>
              <a:buClr>
                <a:srgbClr val="262626"/>
              </a:buClr>
              <a:buSzPts val="1200"/>
              <a:buNone/>
              <a:defRPr b="1" sz="1200"/>
            </a:lvl6pPr>
            <a:lvl7pPr indent="-228600" lvl="6" marL="3200400" rtl="0" algn="l">
              <a:lnSpc>
                <a:spcPct val="85000"/>
              </a:lnSpc>
              <a:spcBef>
                <a:spcPts val="500"/>
              </a:spcBef>
              <a:spcAft>
                <a:spcPts val="0"/>
              </a:spcAft>
              <a:buClr>
                <a:srgbClr val="262626"/>
              </a:buClr>
              <a:buSzPts val="1200"/>
              <a:buNone/>
              <a:defRPr b="1" sz="1200"/>
            </a:lvl7pPr>
            <a:lvl8pPr indent="-228600" lvl="7" marL="3657600" rtl="0" algn="l">
              <a:lnSpc>
                <a:spcPct val="85000"/>
              </a:lnSpc>
              <a:spcBef>
                <a:spcPts val="500"/>
              </a:spcBef>
              <a:spcAft>
                <a:spcPts val="0"/>
              </a:spcAft>
              <a:buClr>
                <a:srgbClr val="262626"/>
              </a:buClr>
              <a:buSzPts val="1200"/>
              <a:buNone/>
              <a:defRPr b="1" sz="1200"/>
            </a:lvl8pPr>
            <a:lvl9pPr indent="-228600" lvl="8" marL="4114800" rtl="0" algn="l">
              <a:lnSpc>
                <a:spcPct val="85000"/>
              </a:lnSpc>
              <a:spcBef>
                <a:spcPts val="500"/>
              </a:spcBef>
              <a:spcAft>
                <a:spcPts val="0"/>
              </a:spcAft>
              <a:buClr>
                <a:srgbClr val="262626"/>
              </a:buClr>
              <a:buSzPts val="1200"/>
              <a:buNone/>
              <a:defRPr b="1" sz="1200"/>
            </a:lvl9pPr>
          </a:lstStyle>
          <a:p/>
        </p:txBody>
      </p:sp>
      <p:sp>
        <p:nvSpPr>
          <p:cNvPr id="99" name="Google Shape;99;p20"/>
          <p:cNvSpPr txBox="1"/>
          <p:nvPr>
            <p:ph idx="4" type="body"/>
          </p:nvPr>
        </p:nvSpPr>
        <p:spPr>
          <a:xfrm>
            <a:off x="4505706" y="2063242"/>
            <a:ext cx="3497700" cy="2400300"/>
          </a:xfrm>
          <a:prstGeom prst="rect">
            <a:avLst/>
          </a:prstGeom>
          <a:noFill/>
          <a:ln>
            <a:noFill/>
          </a:ln>
        </p:spPr>
        <p:txBody>
          <a:bodyPr anchorCtr="0" anchor="t" bIns="34275" lIns="68575" spcFirstLastPara="1" rIns="68575" wrap="square" tIns="34275">
            <a:normAutofit/>
          </a:bodyPr>
          <a:lstStyle>
            <a:lvl1pPr indent="-342900" lvl="0" marL="457200" rtl="0" algn="l">
              <a:lnSpc>
                <a:spcPct val="85000"/>
              </a:lnSpc>
              <a:spcBef>
                <a:spcPts val="1000"/>
              </a:spcBef>
              <a:spcAft>
                <a:spcPts val="0"/>
              </a:spcAft>
              <a:buClr>
                <a:srgbClr val="262626"/>
              </a:buClr>
              <a:buSzPts val="1800"/>
              <a:buChar char=" "/>
              <a:defRPr sz="1800"/>
            </a:lvl1pPr>
            <a:lvl2pPr indent="-323850" lvl="1" marL="914400" rtl="0" algn="l">
              <a:lnSpc>
                <a:spcPct val="85000"/>
              </a:lnSpc>
              <a:spcBef>
                <a:spcPts val="500"/>
              </a:spcBef>
              <a:spcAft>
                <a:spcPts val="0"/>
              </a:spcAft>
              <a:buClr>
                <a:srgbClr val="262626"/>
              </a:buClr>
              <a:buSzPts val="1500"/>
              <a:buChar char=" "/>
              <a:defRPr sz="1500"/>
            </a:lvl2pPr>
            <a:lvl3pPr indent="-317500" lvl="2" marL="1371600" rtl="0" algn="l">
              <a:lnSpc>
                <a:spcPct val="85000"/>
              </a:lnSpc>
              <a:spcBef>
                <a:spcPts val="500"/>
              </a:spcBef>
              <a:spcAft>
                <a:spcPts val="0"/>
              </a:spcAft>
              <a:buClr>
                <a:srgbClr val="262626"/>
              </a:buClr>
              <a:buSzPts val="1400"/>
              <a:buChar char=" "/>
              <a:defRPr sz="1400"/>
            </a:lvl3pPr>
            <a:lvl4pPr indent="-304800" lvl="3" marL="1828800" rtl="0" algn="l">
              <a:lnSpc>
                <a:spcPct val="85000"/>
              </a:lnSpc>
              <a:spcBef>
                <a:spcPts val="500"/>
              </a:spcBef>
              <a:spcAft>
                <a:spcPts val="0"/>
              </a:spcAft>
              <a:buClr>
                <a:srgbClr val="262626"/>
              </a:buClr>
              <a:buSzPts val="1200"/>
              <a:buChar char=" "/>
              <a:defRPr sz="1200"/>
            </a:lvl4pPr>
            <a:lvl5pPr indent="-304800" lvl="4" marL="2286000" rtl="0" algn="l">
              <a:lnSpc>
                <a:spcPct val="85000"/>
              </a:lnSpc>
              <a:spcBef>
                <a:spcPts val="500"/>
              </a:spcBef>
              <a:spcAft>
                <a:spcPts val="0"/>
              </a:spcAft>
              <a:buClr>
                <a:srgbClr val="262626"/>
              </a:buClr>
              <a:buSzPts val="1200"/>
              <a:buChar char=" "/>
              <a:defRPr sz="1200"/>
            </a:lvl5pPr>
            <a:lvl6pPr indent="-304800" lvl="5" marL="2743200" rtl="0" algn="l">
              <a:lnSpc>
                <a:spcPct val="85000"/>
              </a:lnSpc>
              <a:spcBef>
                <a:spcPts val="500"/>
              </a:spcBef>
              <a:spcAft>
                <a:spcPts val="0"/>
              </a:spcAft>
              <a:buClr>
                <a:srgbClr val="262626"/>
              </a:buClr>
              <a:buSzPts val="1200"/>
              <a:buChar char=" "/>
              <a:defRPr sz="1200"/>
            </a:lvl6pPr>
            <a:lvl7pPr indent="-304800" lvl="6" marL="3200400" rtl="0" algn="l">
              <a:lnSpc>
                <a:spcPct val="85000"/>
              </a:lnSpc>
              <a:spcBef>
                <a:spcPts val="500"/>
              </a:spcBef>
              <a:spcAft>
                <a:spcPts val="0"/>
              </a:spcAft>
              <a:buClr>
                <a:srgbClr val="262626"/>
              </a:buClr>
              <a:buSzPts val="1200"/>
              <a:buChar char=" "/>
              <a:defRPr sz="1200"/>
            </a:lvl7pPr>
            <a:lvl8pPr indent="-304800" lvl="7" marL="3657600" rtl="0" algn="l">
              <a:lnSpc>
                <a:spcPct val="85000"/>
              </a:lnSpc>
              <a:spcBef>
                <a:spcPts val="500"/>
              </a:spcBef>
              <a:spcAft>
                <a:spcPts val="0"/>
              </a:spcAft>
              <a:buClr>
                <a:srgbClr val="262626"/>
              </a:buClr>
              <a:buSzPts val="1200"/>
              <a:buChar char=" "/>
              <a:defRPr sz="1200"/>
            </a:lvl8pPr>
            <a:lvl9pPr indent="-304800" lvl="8" marL="4114800" rtl="0" algn="l">
              <a:lnSpc>
                <a:spcPct val="85000"/>
              </a:lnSpc>
              <a:spcBef>
                <a:spcPts val="500"/>
              </a:spcBef>
              <a:spcAft>
                <a:spcPts val="0"/>
              </a:spcAft>
              <a:buClr>
                <a:srgbClr val="262626"/>
              </a:buClr>
              <a:buSzPts val="1200"/>
              <a:buChar char=" "/>
              <a:defRPr sz="1200"/>
            </a:lvl9pPr>
          </a:lstStyle>
          <a:p/>
        </p:txBody>
      </p:sp>
      <p:sp>
        <p:nvSpPr>
          <p:cNvPr id="100" name="Google Shape;100;p20"/>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20"/>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20"/>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1"/>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5" name="Google Shape;105;p21"/>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1"/>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1"/>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486918" y="4064000"/>
            <a:ext cx="8085600" cy="4599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FFFFFF"/>
              </a:buClr>
              <a:buSzPts val="2400"/>
              <a:buFont typeface="Calibri"/>
              <a:buNone/>
              <a:defRPr b="0" sz="2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2"/>
          <p:cNvSpPr/>
          <p:nvPr>
            <p:ph idx="2" type="pic"/>
          </p:nvPr>
        </p:nvSpPr>
        <p:spPr>
          <a:xfrm>
            <a:off x="0" y="0"/>
            <a:ext cx="9144000" cy="3998100"/>
          </a:xfrm>
          <a:prstGeom prst="rect">
            <a:avLst/>
          </a:prstGeom>
          <a:solidFill>
            <a:srgbClr val="F1F1F1"/>
          </a:solidFill>
          <a:ln>
            <a:noFill/>
          </a:ln>
        </p:spPr>
      </p:sp>
      <p:sp>
        <p:nvSpPr>
          <p:cNvPr id="111" name="Google Shape;111;p22"/>
          <p:cNvSpPr txBox="1"/>
          <p:nvPr>
            <p:ph idx="1" type="body"/>
          </p:nvPr>
        </p:nvSpPr>
        <p:spPr>
          <a:xfrm>
            <a:off x="507492" y="4432301"/>
            <a:ext cx="6921900" cy="400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1000"/>
              </a:spcBef>
              <a:spcAft>
                <a:spcPts val="0"/>
              </a:spcAft>
              <a:buClr>
                <a:srgbClr val="262626"/>
              </a:buClr>
              <a:buSzPts val="1100"/>
              <a:buNone/>
              <a:defRPr sz="1100">
                <a:solidFill>
                  <a:srgbClr val="262626"/>
                </a:solidFill>
              </a:defRPr>
            </a:lvl1pPr>
            <a:lvl2pPr indent="-228600" lvl="1" marL="914400" rtl="0" algn="l">
              <a:lnSpc>
                <a:spcPct val="85000"/>
              </a:lnSpc>
              <a:spcBef>
                <a:spcPts val="500"/>
              </a:spcBef>
              <a:spcAft>
                <a:spcPts val="0"/>
              </a:spcAft>
              <a:buClr>
                <a:srgbClr val="262626"/>
              </a:buClr>
              <a:buSzPts val="900"/>
              <a:buNone/>
              <a:defRPr sz="900"/>
            </a:lvl2pPr>
            <a:lvl3pPr indent="-228600" lvl="2" marL="1371600" rtl="0" algn="l">
              <a:lnSpc>
                <a:spcPct val="85000"/>
              </a:lnSpc>
              <a:spcBef>
                <a:spcPts val="500"/>
              </a:spcBef>
              <a:spcAft>
                <a:spcPts val="0"/>
              </a:spcAft>
              <a:buClr>
                <a:srgbClr val="262626"/>
              </a:buClr>
              <a:buSzPts val="800"/>
              <a:buNone/>
              <a:defRPr sz="800"/>
            </a:lvl3pPr>
            <a:lvl4pPr indent="-228600" lvl="3" marL="1828800" rtl="0" algn="l">
              <a:lnSpc>
                <a:spcPct val="85000"/>
              </a:lnSpc>
              <a:spcBef>
                <a:spcPts val="500"/>
              </a:spcBef>
              <a:spcAft>
                <a:spcPts val="0"/>
              </a:spcAft>
              <a:buClr>
                <a:srgbClr val="262626"/>
              </a:buClr>
              <a:buSzPts val="700"/>
              <a:buNone/>
              <a:defRPr sz="700"/>
            </a:lvl4pPr>
            <a:lvl5pPr indent="-228600" lvl="4" marL="2286000" rtl="0" algn="l">
              <a:lnSpc>
                <a:spcPct val="85000"/>
              </a:lnSpc>
              <a:spcBef>
                <a:spcPts val="500"/>
              </a:spcBef>
              <a:spcAft>
                <a:spcPts val="0"/>
              </a:spcAft>
              <a:buClr>
                <a:srgbClr val="262626"/>
              </a:buClr>
              <a:buSzPts val="700"/>
              <a:buNone/>
              <a:defRPr sz="700"/>
            </a:lvl5pPr>
            <a:lvl6pPr indent="-228600" lvl="5" marL="2743200" rtl="0" algn="l">
              <a:lnSpc>
                <a:spcPct val="85000"/>
              </a:lnSpc>
              <a:spcBef>
                <a:spcPts val="500"/>
              </a:spcBef>
              <a:spcAft>
                <a:spcPts val="0"/>
              </a:spcAft>
              <a:buClr>
                <a:srgbClr val="262626"/>
              </a:buClr>
              <a:buSzPts val="700"/>
              <a:buNone/>
              <a:defRPr sz="700"/>
            </a:lvl6pPr>
            <a:lvl7pPr indent="-228600" lvl="6" marL="3200400" rtl="0" algn="l">
              <a:lnSpc>
                <a:spcPct val="85000"/>
              </a:lnSpc>
              <a:spcBef>
                <a:spcPts val="500"/>
              </a:spcBef>
              <a:spcAft>
                <a:spcPts val="0"/>
              </a:spcAft>
              <a:buClr>
                <a:srgbClr val="262626"/>
              </a:buClr>
              <a:buSzPts val="700"/>
              <a:buNone/>
              <a:defRPr sz="700"/>
            </a:lvl7pPr>
            <a:lvl8pPr indent="-228600" lvl="7" marL="3657600" rtl="0" algn="l">
              <a:lnSpc>
                <a:spcPct val="85000"/>
              </a:lnSpc>
              <a:spcBef>
                <a:spcPts val="500"/>
              </a:spcBef>
              <a:spcAft>
                <a:spcPts val="0"/>
              </a:spcAft>
              <a:buClr>
                <a:srgbClr val="262626"/>
              </a:buClr>
              <a:buSzPts val="700"/>
              <a:buNone/>
              <a:defRPr sz="700"/>
            </a:lvl8pPr>
            <a:lvl9pPr indent="-228600" lvl="8" marL="4114800" rtl="0" algn="l">
              <a:lnSpc>
                <a:spcPct val="85000"/>
              </a:lnSpc>
              <a:spcBef>
                <a:spcPts val="500"/>
              </a:spcBef>
              <a:spcAft>
                <a:spcPts val="0"/>
              </a:spcAft>
              <a:buClr>
                <a:srgbClr val="262626"/>
              </a:buClr>
              <a:buSzPts val="700"/>
              <a:buNone/>
              <a:defRPr sz="700"/>
            </a:lvl9pPr>
          </a:lstStyle>
          <a:p/>
        </p:txBody>
      </p:sp>
      <p:sp>
        <p:nvSpPr>
          <p:cNvPr id="112" name="Google Shape;112;p22"/>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2"/>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2"/>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b="0" sz="7700">
                <a:solidFill>
                  <a:srgbClr val="FFFFFF"/>
                </a:solidFill>
                <a:latin typeface="Calibri"/>
                <a:ea typeface="Calibri"/>
                <a:cs typeface="Calibri"/>
                <a:sym typeface="Calibri"/>
              </a:defRPr>
            </a:lvl1pPr>
            <a:lvl2pPr indent="0" lvl="1" marL="0" rtl="0" algn="r">
              <a:spcBef>
                <a:spcPts val="0"/>
              </a:spcBef>
              <a:buNone/>
              <a:defRPr b="0" sz="7700">
                <a:solidFill>
                  <a:srgbClr val="FFFFFF"/>
                </a:solidFill>
                <a:latin typeface="Calibri"/>
                <a:ea typeface="Calibri"/>
                <a:cs typeface="Calibri"/>
                <a:sym typeface="Calibri"/>
              </a:defRPr>
            </a:lvl2pPr>
            <a:lvl3pPr indent="0" lvl="2" marL="0" rtl="0" algn="r">
              <a:spcBef>
                <a:spcPts val="0"/>
              </a:spcBef>
              <a:buNone/>
              <a:defRPr b="0" sz="7700">
                <a:solidFill>
                  <a:srgbClr val="FFFFFF"/>
                </a:solidFill>
                <a:latin typeface="Calibri"/>
                <a:ea typeface="Calibri"/>
                <a:cs typeface="Calibri"/>
                <a:sym typeface="Calibri"/>
              </a:defRPr>
            </a:lvl3pPr>
            <a:lvl4pPr indent="0" lvl="3" marL="0" rtl="0" algn="r">
              <a:spcBef>
                <a:spcPts val="0"/>
              </a:spcBef>
              <a:buNone/>
              <a:defRPr b="0" sz="7700">
                <a:solidFill>
                  <a:srgbClr val="FFFFFF"/>
                </a:solidFill>
                <a:latin typeface="Calibri"/>
                <a:ea typeface="Calibri"/>
                <a:cs typeface="Calibri"/>
                <a:sym typeface="Calibri"/>
              </a:defRPr>
            </a:lvl4pPr>
            <a:lvl5pPr indent="0" lvl="4" marL="0" rtl="0" algn="r">
              <a:spcBef>
                <a:spcPts val="0"/>
              </a:spcBef>
              <a:buNone/>
              <a:defRPr b="0" sz="7700">
                <a:solidFill>
                  <a:srgbClr val="FFFFFF"/>
                </a:solidFill>
                <a:latin typeface="Calibri"/>
                <a:ea typeface="Calibri"/>
                <a:cs typeface="Calibri"/>
                <a:sym typeface="Calibri"/>
              </a:defRPr>
            </a:lvl5pPr>
            <a:lvl6pPr indent="0" lvl="5" marL="0" rtl="0" algn="r">
              <a:spcBef>
                <a:spcPts val="0"/>
              </a:spcBef>
              <a:buNone/>
              <a:defRPr b="0" sz="7700">
                <a:solidFill>
                  <a:srgbClr val="FFFFFF"/>
                </a:solidFill>
                <a:latin typeface="Calibri"/>
                <a:ea typeface="Calibri"/>
                <a:cs typeface="Calibri"/>
                <a:sym typeface="Calibri"/>
              </a:defRPr>
            </a:lvl6pPr>
            <a:lvl7pPr indent="0" lvl="6" marL="0" rtl="0" algn="r">
              <a:spcBef>
                <a:spcPts val="0"/>
              </a:spcBef>
              <a:buNone/>
              <a:defRPr b="0" sz="7700">
                <a:solidFill>
                  <a:srgbClr val="FFFFFF"/>
                </a:solidFill>
                <a:latin typeface="Calibri"/>
                <a:ea typeface="Calibri"/>
                <a:cs typeface="Calibri"/>
                <a:sym typeface="Calibri"/>
              </a:defRPr>
            </a:lvl7pPr>
            <a:lvl8pPr indent="0" lvl="7" marL="0" rtl="0" algn="r">
              <a:spcBef>
                <a:spcPts val="0"/>
              </a:spcBef>
              <a:buNone/>
              <a:defRPr b="0" sz="7700">
                <a:solidFill>
                  <a:srgbClr val="FFFFFF"/>
                </a:solidFill>
                <a:latin typeface="Calibri"/>
                <a:ea typeface="Calibri"/>
                <a:cs typeface="Calibri"/>
                <a:sym typeface="Calibri"/>
              </a:defRPr>
            </a:lvl8pPr>
            <a:lvl9pPr indent="0" lvl="8" marL="0" rtl="0" algn="r">
              <a:spcBef>
                <a:spcPts val="0"/>
              </a:spcBef>
              <a:buNone/>
              <a:defRPr b="0" sz="77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3"/>
          <p:cNvSpPr txBox="1"/>
          <p:nvPr>
            <p:ph idx="1" type="body"/>
          </p:nvPr>
        </p:nvSpPr>
        <p:spPr>
          <a:xfrm rot="5400000">
            <a:off x="3127936" y="-1111590"/>
            <a:ext cx="2824500" cy="8065200"/>
          </a:xfrm>
          <a:prstGeom prst="rect">
            <a:avLst/>
          </a:prstGeom>
          <a:noFill/>
          <a:ln>
            <a:noFill/>
          </a:ln>
        </p:spPr>
        <p:txBody>
          <a:bodyPr anchorCtr="0" anchor="t" bIns="34275" lIns="68575" spcFirstLastPara="1" rIns="68575" wrap="square" tIns="34275">
            <a:normAutofit/>
          </a:bodyPr>
          <a:lstStyle>
            <a:lvl1pPr indent="-317500" lvl="0" marL="457200" rtl="0" algn="l">
              <a:lnSpc>
                <a:spcPct val="85000"/>
              </a:lnSpc>
              <a:spcBef>
                <a:spcPts val="1000"/>
              </a:spcBef>
              <a:spcAft>
                <a:spcPts val="0"/>
              </a:spcAft>
              <a:buClr>
                <a:srgbClr val="262626"/>
              </a:buClr>
              <a:buSzPts val="1400"/>
              <a:buChar char=" "/>
              <a:defRPr/>
            </a:lvl1pPr>
            <a:lvl2pPr indent="-317500" lvl="1" marL="914400" rtl="0" algn="l">
              <a:lnSpc>
                <a:spcPct val="85000"/>
              </a:lnSpc>
              <a:spcBef>
                <a:spcPts val="500"/>
              </a:spcBef>
              <a:spcAft>
                <a:spcPts val="0"/>
              </a:spcAft>
              <a:buClr>
                <a:srgbClr val="262626"/>
              </a:buClr>
              <a:buSzPts val="1400"/>
              <a:buChar char=" "/>
              <a:defRPr/>
            </a:lvl2pPr>
            <a:lvl3pPr indent="-317500" lvl="2" marL="1371600" rtl="0" algn="l">
              <a:lnSpc>
                <a:spcPct val="85000"/>
              </a:lnSpc>
              <a:spcBef>
                <a:spcPts val="500"/>
              </a:spcBef>
              <a:spcAft>
                <a:spcPts val="0"/>
              </a:spcAft>
              <a:buClr>
                <a:srgbClr val="262626"/>
              </a:buClr>
              <a:buSzPts val="1400"/>
              <a:buChar char=" "/>
              <a:defRPr/>
            </a:lvl3pPr>
            <a:lvl4pPr indent="-317500" lvl="3" marL="1828800" rtl="0" algn="l">
              <a:lnSpc>
                <a:spcPct val="85000"/>
              </a:lnSpc>
              <a:spcBef>
                <a:spcPts val="500"/>
              </a:spcBef>
              <a:spcAft>
                <a:spcPts val="0"/>
              </a:spcAft>
              <a:buClr>
                <a:srgbClr val="262626"/>
              </a:buClr>
              <a:buSzPts val="1400"/>
              <a:buChar char=" "/>
              <a:defRPr/>
            </a:lvl4pPr>
            <a:lvl5pPr indent="-317500" lvl="4" marL="2286000" rtl="0" algn="l">
              <a:lnSpc>
                <a:spcPct val="85000"/>
              </a:lnSpc>
              <a:spcBef>
                <a:spcPts val="500"/>
              </a:spcBef>
              <a:spcAft>
                <a:spcPts val="0"/>
              </a:spcAft>
              <a:buClr>
                <a:srgbClr val="262626"/>
              </a:buClr>
              <a:buSzPts val="1400"/>
              <a:buChar char=" "/>
              <a:defRPr/>
            </a:lvl5pPr>
            <a:lvl6pPr indent="-317500" lvl="5" marL="2743200" rtl="0" algn="l">
              <a:lnSpc>
                <a:spcPct val="85000"/>
              </a:lnSpc>
              <a:spcBef>
                <a:spcPts val="500"/>
              </a:spcBef>
              <a:spcAft>
                <a:spcPts val="0"/>
              </a:spcAft>
              <a:buClr>
                <a:srgbClr val="262626"/>
              </a:buClr>
              <a:buSzPts val="1400"/>
              <a:buChar char=" "/>
              <a:defRPr/>
            </a:lvl6pPr>
            <a:lvl7pPr indent="-317500" lvl="6" marL="3200400" rtl="0" algn="l">
              <a:lnSpc>
                <a:spcPct val="85000"/>
              </a:lnSpc>
              <a:spcBef>
                <a:spcPts val="500"/>
              </a:spcBef>
              <a:spcAft>
                <a:spcPts val="0"/>
              </a:spcAft>
              <a:buClr>
                <a:srgbClr val="262626"/>
              </a:buClr>
              <a:buSzPts val="1400"/>
              <a:buChar char=" "/>
              <a:defRPr/>
            </a:lvl7pPr>
            <a:lvl8pPr indent="-317500" lvl="7" marL="3657600" rtl="0" algn="l">
              <a:lnSpc>
                <a:spcPct val="85000"/>
              </a:lnSpc>
              <a:spcBef>
                <a:spcPts val="500"/>
              </a:spcBef>
              <a:spcAft>
                <a:spcPts val="0"/>
              </a:spcAft>
              <a:buClr>
                <a:srgbClr val="262626"/>
              </a:buClr>
              <a:buSzPts val="1400"/>
              <a:buChar char=" "/>
              <a:defRPr/>
            </a:lvl8pPr>
            <a:lvl9pPr indent="-317500" lvl="8" marL="4114800" rtl="0" algn="l">
              <a:lnSpc>
                <a:spcPct val="85000"/>
              </a:lnSpc>
              <a:spcBef>
                <a:spcPts val="500"/>
              </a:spcBef>
              <a:spcAft>
                <a:spcPts val="0"/>
              </a:spcAft>
              <a:buClr>
                <a:srgbClr val="262626"/>
              </a:buClr>
              <a:buSzPts val="1400"/>
              <a:buChar char=" "/>
              <a:defRPr/>
            </a:lvl9pPr>
          </a:lstStyle>
          <a:p/>
        </p:txBody>
      </p:sp>
      <p:sp>
        <p:nvSpPr>
          <p:cNvPr id="118" name="Google Shape;118;p23"/>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3"/>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743538" y="1335994"/>
            <a:ext cx="3600600" cy="1971600"/>
          </a:xfrm>
          <a:prstGeom prst="rect">
            <a:avLst/>
          </a:prstGeom>
          <a:noFill/>
          <a:ln>
            <a:noFill/>
          </a:ln>
        </p:spPr>
        <p:txBody>
          <a:bodyPr anchorCtr="0" anchor="ctr" bIns="34275" lIns="68575" spcFirstLastPara="1" rIns="68575" wrap="square" tIns="34275">
            <a:normAutofit/>
          </a:bodyPr>
          <a:lstStyle>
            <a:lvl1pPr lvl="0" rtl="0" algn="l">
              <a:lnSpc>
                <a:spcPct val="85000"/>
              </a:lnSpc>
              <a:spcBef>
                <a:spcPts val="0"/>
              </a:spcBef>
              <a:spcAft>
                <a:spcPts val="0"/>
              </a:spcAft>
              <a:buClr>
                <a:schemeClr val="accen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4"/>
          <p:cNvSpPr txBox="1"/>
          <p:nvPr>
            <p:ph idx="1" type="body"/>
          </p:nvPr>
        </p:nvSpPr>
        <p:spPr>
          <a:xfrm rot="5400000">
            <a:off x="1453669" y="-339319"/>
            <a:ext cx="40506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85000"/>
              </a:lnSpc>
              <a:spcBef>
                <a:spcPts val="1000"/>
              </a:spcBef>
              <a:spcAft>
                <a:spcPts val="0"/>
              </a:spcAft>
              <a:buClr>
                <a:srgbClr val="262626"/>
              </a:buClr>
              <a:buSzPts val="1400"/>
              <a:buChar char=" "/>
              <a:defRPr/>
            </a:lvl1pPr>
            <a:lvl2pPr indent="-317500" lvl="1" marL="914400" rtl="0" algn="l">
              <a:lnSpc>
                <a:spcPct val="85000"/>
              </a:lnSpc>
              <a:spcBef>
                <a:spcPts val="500"/>
              </a:spcBef>
              <a:spcAft>
                <a:spcPts val="0"/>
              </a:spcAft>
              <a:buClr>
                <a:srgbClr val="262626"/>
              </a:buClr>
              <a:buSzPts val="1400"/>
              <a:buChar char=" "/>
              <a:defRPr/>
            </a:lvl2pPr>
            <a:lvl3pPr indent="-317500" lvl="2" marL="1371600" rtl="0" algn="l">
              <a:lnSpc>
                <a:spcPct val="85000"/>
              </a:lnSpc>
              <a:spcBef>
                <a:spcPts val="500"/>
              </a:spcBef>
              <a:spcAft>
                <a:spcPts val="0"/>
              </a:spcAft>
              <a:buClr>
                <a:srgbClr val="262626"/>
              </a:buClr>
              <a:buSzPts val="1400"/>
              <a:buChar char=" "/>
              <a:defRPr/>
            </a:lvl3pPr>
            <a:lvl4pPr indent="-317500" lvl="3" marL="1828800" rtl="0" algn="l">
              <a:lnSpc>
                <a:spcPct val="85000"/>
              </a:lnSpc>
              <a:spcBef>
                <a:spcPts val="500"/>
              </a:spcBef>
              <a:spcAft>
                <a:spcPts val="0"/>
              </a:spcAft>
              <a:buClr>
                <a:srgbClr val="262626"/>
              </a:buClr>
              <a:buSzPts val="1400"/>
              <a:buChar char=" "/>
              <a:defRPr/>
            </a:lvl4pPr>
            <a:lvl5pPr indent="-317500" lvl="4" marL="2286000" rtl="0" algn="l">
              <a:lnSpc>
                <a:spcPct val="85000"/>
              </a:lnSpc>
              <a:spcBef>
                <a:spcPts val="500"/>
              </a:spcBef>
              <a:spcAft>
                <a:spcPts val="0"/>
              </a:spcAft>
              <a:buClr>
                <a:srgbClr val="262626"/>
              </a:buClr>
              <a:buSzPts val="1400"/>
              <a:buChar char=" "/>
              <a:defRPr/>
            </a:lvl5pPr>
            <a:lvl6pPr indent="-317500" lvl="5" marL="2743200" rtl="0" algn="l">
              <a:lnSpc>
                <a:spcPct val="85000"/>
              </a:lnSpc>
              <a:spcBef>
                <a:spcPts val="500"/>
              </a:spcBef>
              <a:spcAft>
                <a:spcPts val="0"/>
              </a:spcAft>
              <a:buClr>
                <a:srgbClr val="262626"/>
              </a:buClr>
              <a:buSzPts val="1400"/>
              <a:buChar char=" "/>
              <a:defRPr/>
            </a:lvl6pPr>
            <a:lvl7pPr indent="-317500" lvl="6" marL="3200400" rtl="0" algn="l">
              <a:lnSpc>
                <a:spcPct val="85000"/>
              </a:lnSpc>
              <a:spcBef>
                <a:spcPts val="500"/>
              </a:spcBef>
              <a:spcAft>
                <a:spcPts val="0"/>
              </a:spcAft>
              <a:buClr>
                <a:srgbClr val="262626"/>
              </a:buClr>
              <a:buSzPts val="1400"/>
              <a:buChar char=" "/>
              <a:defRPr/>
            </a:lvl7pPr>
            <a:lvl8pPr indent="-317500" lvl="7" marL="3657600" rtl="0" algn="l">
              <a:lnSpc>
                <a:spcPct val="85000"/>
              </a:lnSpc>
              <a:spcBef>
                <a:spcPts val="500"/>
              </a:spcBef>
              <a:spcAft>
                <a:spcPts val="0"/>
              </a:spcAft>
              <a:buClr>
                <a:srgbClr val="262626"/>
              </a:buClr>
              <a:buSzPts val="1400"/>
              <a:buChar char=" "/>
              <a:defRPr/>
            </a:lvl8pPr>
            <a:lvl9pPr indent="-317500" lvl="8" marL="4114800" rtl="0" algn="l">
              <a:lnSpc>
                <a:spcPct val="85000"/>
              </a:lnSpc>
              <a:spcBef>
                <a:spcPts val="500"/>
              </a:spcBef>
              <a:spcAft>
                <a:spcPts val="0"/>
              </a:spcAft>
              <a:buClr>
                <a:srgbClr val="262626"/>
              </a:buClr>
              <a:buSzPts val="1400"/>
              <a:buChar char=" "/>
              <a:defRPr/>
            </a:lvl9pPr>
          </a:lstStyle>
          <a:p/>
        </p:txBody>
      </p:sp>
      <p:sp>
        <p:nvSpPr>
          <p:cNvPr id="124" name="Google Shape;124;p24"/>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4"/>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4"/>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9393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92918" y="374650"/>
            <a:ext cx="8079600" cy="1243500"/>
          </a:xfrm>
          <a:prstGeom prst="rect">
            <a:avLst/>
          </a:prstGeom>
          <a:noFill/>
          <a:ln>
            <a:noFill/>
          </a:ln>
        </p:spPr>
        <p:txBody>
          <a:bodyPr anchorCtr="0" anchor="ctr" bIns="34275" lIns="68575" spcFirstLastPara="1" rIns="68575" wrap="square" tIns="34275">
            <a:normAutofit/>
          </a:bodyPr>
          <a:lstStyle>
            <a:lvl1pPr lvl="0" marR="0" rtl="0" algn="l">
              <a:lnSpc>
                <a:spcPct val="85000"/>
              </a:lnSpc>
              <a:spcBef>
                <a:spcPts val="0"/>
              </a:spcBef>
              <a:spcAft>
                <a:spcPts val="0"/>
              </a:spcAft>
              <a:buClr>
                <a:schemeClr val="accent1"/>
              </a:buClr>
              <a:buSzPts val="4100"/>
              <a:buFont typeface="Calibri"/>
              <a:buNone/>
              <a:defRPr b="0" i="0" sz="4100" u="none" cap="none" strike="noStrike">
                <a:solidFill>
                  <a:schemeClr val="accen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507492" y="1508760"/>
            <a:ext cx="8065200" cy="28245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85000"/>
              </a:lnSpc>
              <a:spcBef>
                <a:spcPts val="10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1pPr>
            <a:lvl2pPr indent="-342900" lvl="1" marL="914400" marR="0" rtl="0" algn="l">
              <a:lnSpc>
                <a:spcPct val="85000"/>
              </a:lnSpc>
              <a:spcBef>
                <a:spcPts val="5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2pPr>
            <a:lvl3pPr indent="-323850" lvl="2" marL="1371600" marR="0" rtl="0" algn="l">
              <a:lnSpc>
                <a:spcPct val="85000"/>
              </a:lnSpc>
              <a:spcBef>
                <a:spcPts val="500"/>
              </a:spcBef>
              <a:spcAft>
                <a:spcPts val="0"/>
              </a:spcAft>
              <a:buClr>
                <a:srgbClr val="262626"/>
              </a:buClr>
              <a:buSzPts val="1500"/>
              <a:buFont typeface="Arial"/>
              <a:buChar char=" "/>
              <a:defRPr b="0" i="1" sz="1500" u="none" cap="none" strike="noStrike">
                <a:solidFill>
                  <a:srgbClr val="262626"/>
                </a:solidFill>
                <a:latin typeface="Calibri"/>
                <a:ea typeface="Calibri"/>
                <a:cs typeface="Calibri"/>
                <a:sym typeface="Calibri"/>
              </a:defRPr>
            </a:lvl3pPr>
            <a:lvl4pPr indent="-317500" lvl="3" marL="1828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4pPr>
            <a:lvl5pPr indent="-317500" lvl="4" marL="22860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5pPr>
            <a:lvl6pPr indent="-317500" lvl="5" marL="27432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6pPr>
            <a:lvl7pPr indent="-317500" lvl="6" marL="32004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7pPr>
            <a:lvl8pPr indent="-317500" lvl="7" marL="36576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8pPr>
            <a:lvl9pPr indent="-317500" lvl="8" marL="4114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9pPr>
          </a:lstStyle>
          <a:p/>
        </p:txBody>
      </p:sp>
      <p:sp>
        <p:nvSpPr>
          <p:cNvPr id="53" name="Google Shape;53;p13"/>
          <p:cNvSpPr txBox="1"/>
          <p:nvPr>
            <p:ph idx="10" type="dt"/>
          </p:nvPr>
        </p:nvSpPr>
        <p:spPr>
          <a:xfrm>
            <a:off x="514350" y="4809335"/>
            <a:ext cx="3086100" cy="1716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514350" y="4916023"/>
            <a:ext cx="3771900" cy="1716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72945" y="4407309"/>
            <a:ext cx="2194500" cy="10479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7700" u="none" cap="none" strike="noStrike">
                <a:solidFill>
                  <a:schemeClr val="accent1"/>
                </a:solidFill>
                <a:latin typeface="Calibri"/>
                <a:ea typeface="Calibri"/>
                <a:cs typeface="Calibri"/>
                <a:sym typeface="Calibri"/>
              </a:defRPr>
            </a:lvl1pPr>
            <a:lvl2pPr indent="0" lvl="1" marL="0" marR="0" rtl="0" algn="r">
              <a:spcBef>
                <a:spcPts val="0"/>
              </a:spcBef>
              <a:buNone/>
              <a:defRPr b="0" i="0" sz="7700" u="none" cap="none" strike="noStrike">
                <a:solidFill>
                  <a:schemeClr val="accent1"/>
                </a:solidFill>
                <a:latin typeface="Calibri"/>
                <a:ea typeface="Calibri"/>
                <a:cs typeface="Calibri"/>
                <a:sym typeface="Calibri"/>
              </a:defRPr>
            </a:lvl2pPr>
            <a:lvl3pPr indent="0" lvl="2" marL="0" marR="0" rtl="0" algn="r">
              <a:spcBef>
                <a:spcPts val="0"/>
              </a:spcBef>
              <a:buNone/>
              <a:defRPr b="0" i="0" sz="7700" u="none" cap="none" strike="noStrike">
                <a:solidFill>
                  <a:schemeClr val="accent1"/>
                </a:solidFill>
                <a:latin typeface="Calibri"/>
                <a:ea typeface="Calibri"/>
                <a:cs typeface="Calibri"/>
                <a:sym typeface="Calibri"/>
              </a:defRPr>
            </a:lvl3pPr>
            <a:lvl4pPr indent="0" lvl="3" marL="0" marR="0" rtl="0" algn="r">
              <a:spcBef>
                <a:spcPts val="0"/>
              </a:spcBef>
              <a:buNone/>
              <a:defRPr b="0" i="0" sz="7700" u="none" cap="none" strike="noStrike">
                <a:solidFill>
                  <a:schemeClr val="accent1"/>
                </a:solidFill>
                <a:latin typeface="Calibri"/>
                <a:ea typeface="Calibri"/>
                <a:cs typeface="Calibri"/>
                <a:sym typeface="Calibri"/>
              </a:defRPr>
            </a:lvl4pPr>
            <a:lvl5pPr indent="0" lvl="4" marL="0" marR="0" rtl="0" algn="r">
              <a:spcBef>
                <a:spcPts val="0"/>
              </a:spcBef>
              <a:buNone/>
              <a:defRPr b="0" i="0" sz="7700" u="none" cap="none" strike="noStrike">
                <a:solidFill>
                  <a:schemeClr val="accent1"/>
                </a:solidFill>
                <a:latin typeface="Calibri"/>
                <a:ea typeface="Calibri"/>
                <a:cs typeface="Calibri"/>
                <a:sym typeface="Calibri"/>
              </a:defRPr>
            </a:lvl5pPr>
            <a:lvl6pPr indent="0" lvl="5" marL="0" marR="0" rtl="0" algn="r">
              <a:spcBef>
                <a:spcPts val="0"/>
              </a:spcBef>
              <a:buNone/>
              <a:defRPr b="0" i="0" sz="7700" u="none" cap="none" strike="noStrike">
                <a:solidFill>
                  <a:schemeClr val="accent1"/>
                </a:solidFill>
                <a:latin typeface="Calibri"/>
                <a:ea typeface="Calibri"/>
                <a:cs typeface="Calibri"/>
                <a:sym typeface="Calibri"/>
              </a:defRPr>
            </a:lvl6pPr>
            <a:lvl7pPr indent="0" lvl="6" marL="0" marR="0" rtl="0" algn="r">
              <a:spcBef>
                <a:spcPts val="0"/>
              </a:spcBef>
              <a:buNone/>
              <a:defRPr b="0" i="0" sz="7700" u="none" cap="none" strike="noStrike">
                <a:solidFill>
                  <a:schemeClr val="accent1"/>
                </a:solidFill>
                <a:latin typeface="Calibri"/>
                <a:ea typeface="Calibri"/>
                <a:cs typeface="Calibri"/>
                <a:sym typeface="Calibri"/>
              </a:defRPr>
            </a:lvl7pPr>
            <a:lvl8pPr indent="0" lvl="7" marL="0" marR="0" rtl="0" algn="r">
              <a:spcBef>
                <a:spcPts val="0"/>
              </a:spcBef>
              <a:buNone/>
              <a:defRPr b="0" i="0" sz="7700" u="none" cap="none" strike="noStrike">
                <a:solidFill>
                  <a:schemeClr val="accent1"/>
                </a:solidFill>
                <a:latin typeface="Calibri"/>
                <a:ea typeface="Calibri"/>
                <a:cs typeface="Calibri"/>
                <a:sym typeface="Calibri"/>
              </a:defRPr>
            </a:lvl8pPr>
            <a:lvl9pPr indent="0" lvl="8" marL="0" marR="0" rtl="0" algn="r">
              <a:spcBef>
                <a:spcPts val="0"/>
              </a:spcBef>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5"/>
          <p:cNvSpPr txBox="1"/>
          <p:nvPr/>
        </p:nvSpPr>
        <p:spPr>
          <a:xfrm>
            <a:off x="902393" y="203597"/>
            <a:ext cx="6955200" cy="4378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700" u="none" cap="none" strike="noStrike">
                <a:solidFill>
                  <a:schemeClr val="dk1"/>
                </a:solidFill>
                <a:latin typeface="Times New Roman"/>
                <a:ea typeface="Times New Roman"/>
                <a:cs typeface="Times New Roman"/>
                <a:sym typeface="Times New Roman"/>
              </a:rPr>
              <a:t>AN </a:t>
            </a:r>
            <a:endParaRPr sz="1100"/>
          </a:p>
          <a:p>
            <a:pPr indent="0" lvl="0" marL="0" marR="0" rtl="0" algn="ctr">
              <a:spcBef>
                <a:spcPts val="0"/>
              </a:spcBef>
              <a:spcAft>
                <a:spcPts val="0"/>
              </a:spcAft>
              <a:buNone/>
            </a:pPr>
            <a:r>
              <a:rPr b="1" i="0" lang="en" sz="1700" u="none" cap="none" strike="noStrike">
                <a:solidFill>
                  <a:schemeClr val="dk1"/>
                </a:solidFill>
                <a:latin typeface="Times New Roman"/>
                <a:ea typeface="Times New Roman"/>
                <a:cs typeface="Times New Roman"/>
                <a:sym typeface="Times New Roman"/>
              </a:rPr>
              <a:t>VISUALIZATION PRESENTATION </a:t>
            </a:r>
            <a:endParaRPr sz="1100"/>
          </a:p>
          <a:p>
            <a:pPr indent="0" lvl="0" marL="0" marR="0" rtl="0" algn="ctr">
              <a:spcBef>
                <a:spcPts val="0"/>
              </a:spcBef>
              <a:spcAft>
                <a:spcPts val="0"/>
              </a:spcAft>
              <a:buNone/>
            </a:pPr>
            <a:r>
              <a:rPr b="1" i="0" lang="en" sz="1700" u="none" cap="none" strike="noStrike">
                <a:solidFill>
                  <a:schemeClr val="dk1"/>
                </a:solidFill>
                <a:latin typeface="Times New Roman"/>
                <a:ea typeface="Times New Roman"/>
                <a:cs typeface="Times New Roman"/>
                <a:sym typeface="Times New Roman"/>
              </a:rPr>
              <a:t>ON </a:t>
            </a:r>
            <a:endParaRPr sz="1100"/>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700" u="none" cap="none" strike="noStrike">
                <a:solidFill>
                  <a:schemeClr val="dk1"/>
                </a:solidFill>
                <a:latin typeface="Times New Roman"/>
                <a:ea typeface="Times New Roman"/>
                <a:cs typeface="Times New Roman"/>
                <a:sym typeface="Times New Roman"/>
              </a:rPr>
              <a:t>HAMOYE INTERNSHIP Project</a:t>
            </a:r>
            <a:endParaRPr sz="1100"/>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 sz="2400" u="none" cap="none" strike="noStrike">
                <a:solidFill>
                  <a:schemeClr val="dk1"/>
                </a:solidFill>
                <a:latin typeface="Times New Roman"/>
                <a:ea typeface="Times New Roman"/>
                <a:cs typeface="Times New Roman"/>
                <a:sym typeface="Times New Roman"/>
              </a:rPr>
              <a:t>TITLE: COVID CLINICAL TRIALS EDA</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700" u="none" cap="none" strike="noStrike">
                <a:solidFill>
                  <a:schemeClr val="dk1"/>
                </a:solidFill>
                <a:latin typeface="Times New Roman"/>
                <a:ea typeface="Times New Roman"/>
                <a:cs typeface="Times New Roman"/>
                <a:sym typeface="Times New Roman"/>
              </a:rPr>
              <a:t>BY:</a:t>
            </a:r>
            <a:endParaRPr sz="1100"/>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700" u="none" cap="none" strike="noStrike">
                <a:solidFill>
                  <a:schemeClr val="dk1"/>
                </a:solidFill>
                <a:latin typeface="Times New Roman"/>
                <a:ea typeface="Times New Roman"/>
                <a:cs typeface="Times New Roman"/>
                <a:sym typeface="Times New Roman"/>
              </a:rPr>
              <a:t>TEAM DIMENSIONALITY REDUCTION</a:t>
            </a:r>
            <a:endParaRPr sz="1100"/>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r">
              <a:lnSpc>
                <a:spcPct val="170000"/>
              </a:lnSpc>
              <a:spcBef>
                <a:spcPts val="0"/>
              </a:spcBef>
              <a:spcAft>
                <a:spcPts val="0"/>
              </a:spcAft>
              <a:buNone/>
            </a:pPr>
            <a:r>
              <a:rPr b="0" i="0" lang="en" sz="1700" u="none" cap="none" strike="noStrike">
                <a:solidFill>
                  <a:schemeClr val="dk1"/>
                </a:solidFill>
                <a:latin typeface="Times New Roman"/>
                <a:ea typeface="Times New Roman"/>
                <a:cs typeface="Times New Roman"/>
                <a:sym typeface="Times New Roman"/>
              </a:rPr>
              <a:t>28</a:t>
            </a:r>
            <a:r>
              <a:rPr b="0" baseline="30000" i="0" lang="en" sz="1700" u="none" cap="none" strike="noStrike">
                <a:solidFill>
                  <a:schemeClr val="dk1"/>
                </a:solidFill>
                <a:latin typeface="Times New Roman"/>
                <a:ea typeface="Times New Roman"/>
                <a:cs typeface="Times New Roman"/>
                <a:sym typeface="Times New Roman"/>
              </a:rPr>
              <a:t>TH</a:t>
            </a:r>
            <a:r>
              <a:rPr b="0" i="0" lang="en" sz="1700" u="none" cap="none" strike="noStrike">
                <a:solidFill>
                  <a:schemeClr val="dk1"/>
                </a:solidFill>
                <a:latin typeface="Times New Roman"/>
                <a:ea typeface="Times New Roman"/>
                <a:cs typeface="Times New Roman"/>
                <a:sym typeface="Times New Roman"/>
              </a:rPr>
              <a:t> February, 2022.</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Pie Chart of Status of Trials</a:t>
            </a:r>
            <a:endParaRPr/>
          </a:p>
        </p:txBody>
      </p:sp>
      <p:sp>
        <p:nvSpPr>
          <p:cNvPr id="190" name="Google Shape;190;p34"/>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pic>
        <p:nvPicPr>
          <p:cNvPr id="191" name="Google Shape;191;p34"/>
          <p:cNvPicPr preferRelativeResize="0"/>
          <p:nvPr>
            <p:ph idx="2" type="pic"/>
          </p:nvPr>
        </p:nvPicPr>
        <p:blipFill rotWithShape="1">
          <a:blip r:embed="rId3">
            <a:alphaModFix/>
          </a:blip>
          <a:srcRect b="9644" l="0" r="0" t="9652"/>
          <a:stretch/>
        </p:blipFill>
        <p:spPr>
          <a:xfrm>
            <a:off x="0" y="0"/>
            <a:ext cx="9144000" cy="39980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Visual Representation of text in Conditions Column</a:t>
            </a:r>
            <a:endParaRPr/>
          </a:p>
        </p:txBody>
      </p:sp>
      <p:sp>
        <p:nvSpPr>
          <p:cNvPr id="197" name="Google Shape;197;p35"/>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pic>
        <p:nvPicPr>
          <p:cNvPr id="198" name="Google Shape;198;p35"/>
          <p:cNvPicPr preferRelativeResize="0"/>
          <p:nvPr>
            <p:ph idx="2" type="pic"/>
          </p:nvPr>
        </p:nvPicPr>
        <p:blipFill rotWithShape="1">
          <a:blip r:embed="rId3">
            <a:alphaModFix/>
          </a:blip>
          <a:srcRect b="9846" l="0" r="0" t="9838"/>
          <a:stretch/>
        </p:blipFill>
        <p:spPr>
          <a:xfrm>
            <a:off x="0" y="0"/>
            <a:ext cx="9144001" cy="3998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Barplot of Trial Interventions</a:t>
            </a:r>
            <a:endParaRPr/>
          </a:p>
        </p:txBody>
      </p:sp>
      <p:sp>
        <p:nvSpPr>
          <p:cNvPr id="204" name="Google Shape;204;p36"/>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pic>
        <p:nvPicPr>
          <p:cNvPr id="205" name="Google Shape;205;p36"/>
          <p:cNvPicPr preferRelativeResize="0"/>
          <p:nvPr>
            <p:ph idx="2" type="pic"/>
          </p:nvPr>
        </p:nvPicPr>
        <p:blipFill rotWithShape="1">
          <a:blip r:embed="rId3">
            <a:alphaModFix/>
          </a:blip>
          <a:srcRect b="10310" l="0" r="0" t="10318"/>
          <a:stretch/>
        </p:blipFill>
        <p:spPr>
          <a:xfrm>
            <a:off x="0" y="0"/>
            <a:ext cx="9143999" cy="39980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Countries undergoing the Trials</a:t>
            </a:r>
            <a:endParaRPr/>
          </a:p>
        </p:txBody>
      </p:sp>
      <p:pic>
        <p:nvPicPr>
          <p:cNvPr id="211" name="Google Shape;211;p37"/>
          <p:cNvPicPr preferRelativeResize="0"/>
          <p:nvPr>
            <p:ph idx="2" type="pic"/>
          </p:nvPr>
        </p:nvPicPr>
        <p:blipFill rotWithShape="1">
          <a:blip r:embed="rId3">
            <a:alphaModFix/>
          </a:blip>
          <a:srcRect b="9644" l="0" r="0" t="9652"/>
          <a:stretch/>
        </p:blipFill>
        <p:spPr>
          <a:xfrm>
            <a:off x="0" y="0"/>
            <a:ext cx="9144000" cy="3998099"/>
          </a:xfrm>
          <a:prstGeom prst="rect">
            <a:avLst/>
          </a:prstGeom>
        </p:spPr>
      </p:pic>
      <p:sp>
        <p:nvSpPr>
          <p:cNvPr id="212" name="Google Shape;212;p37"/>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Slowest trial time by Countries</a:t>
            </a:r>
            <a:endParaRPr/>
          </a:p>
        </p:txBody>
      </p:sp>
      <p:pic>
        <p:nvPicPr>
          <p:cNvPr id="218" name="Google Shape;218;p38"/>
          <p:cNvPicPr preferRelativeResize="0"/>
          <p:nvPr>
            <p:ph idx="2" type="pic"/>
          </p:nvPr>
        </p:nvPicPr>
        <p:blipFill rotWithShape="1">
          <a:blip r:embed="rId3">
            <a:alphaModFix/>
          </a:blip>
          <a:srcRect b="9644" l="0" r="0" t="9652"/>
          <a:stretch/>
        </p:blipFill>
        <p:spPr>
          <a:xfrm>
            <a:off x="0" y="0"/>
            <a:ext cx="9144000" cy="3998099"/>
          </a:xfrm>
          <a:prstGeom prst="rect">
            <a:avLst/>
          </a:prstGeom>
        </p:spPr>
      </p:pic>
      <p:sp>
        <p:nvSpPr>
          <p:cNvPr id="219" name="Google Shape;219;p38"/>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486918" y="4064000"/>
            <a:ext cx="80856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Fastest trial time by Countries</a:t>
            </a:r>
            <a:endParaRPr/>
          </a:p>
        </p:txBody>
      </p:sp>
      <p:pic>
        <p:nvPicPr>
          <p:cNvPr id="225" name="Google Shape;225;p39"/>
          <p:cNvPicPr preferRelativeResize="0"/>
          <p:nvPr>
            <p:ph idx="2" type="pic"/>
          </p:nvPr>
        </p:nvPicPr>
        <p:blipFill rotWithShape="1">
          <a:blip r:embed="rId3">
            <a:alphaModFix/>
          </a:blip>
          <a:srcRect b="10310" l="0" r="0" t="10318"/>
          <a:stretch/>
        </p:blipFill>
        <p:spPr>
          <a:xfrm>
            <a:off x="0" y="0"/>
            <a:ext cx="9143999" cy="3998099"/>
          </a:xfrm>
          <a:prstGeom prst="rect">
            <a:avLst/>
          </a:prstGeom>
        </p:spPr>
      </p:pic>
      <p:sp>
        <p:nvSpPr>
          <p:cNvPr id="226" name="Google Shape;226;p39"/>
          <p:cNvSpPr txBox="1"/>
          <p:nvPr>
            <p:ph idx="1" type="body"/>
          </p:nvPr>
        </p:nvSpPr>
        <p:spPr>
          <a:xfrm>
            <a:off x="507492" y="4432301"/>
            <a:ext cx="6921900" cy="400200"/>
          </a:xfrm>
          <a:prstGeom prst="rect">
            <a:avLst/>
          </a:prstGeom>
        </p:spPr>
        <p:txBody>
          <a:bodyPr anchorCtr="0" anchor="t" bIns="34275" lIns="68575" spcFirstLastPara="1" rIns="68575" wrap="square" tIns="34275">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492918" y="374650"/>
            <a:ext cx="8079581" cy="1243649"/>
          </a:xfrm>
          <a:prstGeom prst="rect">
            <a:avLst/>
          </a:prstGeom>
          <a:noFill/>
          <a:ln>
            <a:noFill/>
          </a:ln>
        </p:spPr>
        <p:txBody>
          <a:bodyPr anchorCtr="0" anchor="ctr" bIns="34275" lIns="68575" spcFirstLastPara="1" rIns="68575" wrap="square" tIns="34275">
            <a:normAutofit/>
          </a:bodyPr>
          <a:lstStyle/>
          <a:p>
            <a:pPr indent="0" lvl="0" marL="0" rtl="0" algn="just">
              <a:lnSpc>
                <a:spcPct val="85000"/>
              </a:lnSpc>
              <a:spcBef>
                <a:spcPts val="0"/>
              </a:spcBef>
              <a:spcAft>
                <a:spcPts val="0"/>
              </a:spcAft>
              <a:buClr>
                <a:srgbClr val="00B0F0"/>
              </a:buClr>
              <a:buSzPts val="3000"/>
              <a:buFont typeface="Times New Roman"/>
              <a:buNone/>
            </a:pPr>
            <a:r>
              <a:rPr lang="en" sz="3000">
                <a:solidFill>
                  <a:srgbClr val="00B0F0"/>
                </a:solidFill>
                <a:latin typeface="Times New Roman"/>
                <a:ea typeface="Times New Roman"/>
                <a:cs typeface="Times New Roman"/>
                <a:sym typeface="Times New Roman"/>
              </a:rPr>
              <a:t>CONCLUSION</a:t>
            </a:r>
            <a:endParaRPr/>
          </a:p>
        </p:txBody>
      </p:sp>
      <p:sp>
        <p:nvSpPr>
          <p:cNvPr id="232" name="Google Shape;232;p40"/>
          <p:cNvSpPr txBox="1"/>
          <p:nvPr>
            <p:ph idx="1" type="body"/>
          </p:nvPr>
        </p:nvSpPr>
        <p:spPr>
          <a:xfrm>
            <a:off x="487866" y="1440026"/>
            <a:ext cx="8065294" cy="2824639"/>
          </a:xfrm>
          <a:prstGeom prst="rect">
            <a:avLst/>
          </a:prstGeom>
          <a:noFill/>
          <a:ln>
            <a:noFill/>
          </a:ln>
        </p:spPr>
        <p:txBody>
          <a:bodyPr anchorCtr="0" anchor="t" bIns="34275" lIns="68575" spcFirstLastPara="1" rIns="68575" wrap="square" tIns="34275">
            <a:noAutofit/>
          </a:bodyPr>
          <a:lstStyle/>
          <a:p>
            <a:pPr indent="-88900" lvl="0" marL="63500" rtl="0" algn="just">
              <a:lnSpc>
                <a:spcPct val="85000"/>
              </a:lnSpc>
              <a:spcBef>
                <a:spcPts val="0"/>
              </a:spcBef>
              <a:spcAft>
                <a:spcPts val="0"/>
              </a:spcAft>
              <a:buClr>
                <a:schemeClr val="lt1"/>
              </a:buClr>
              <a:buSzPts val="1400"/>
              <a:buChar char=" "/>
            </a:pPr>
            <a:r>
              <a:rPr b="0" i="0" lang="en" sz="1400">
                <a:solidFill>
                  <a:schemeClr val="lt1"/>
                </a:solidFill>
                <a:latin typeface="Georgia"/>
                <a:ea typeface="Georgia"/>
                <a:cs typeface="Georgia"/>
                <a:sym typeface="Georgia"/>
              </a:rPr>
              <a:t>COVID-19 trials completed during the first 6 months of the pandemic did not consistently yield rapid results in the literature or on clinical trial registries. Our findings suggest that the COVID-19 response may be seeing quicker results disclosure compared with non-emergency conditions.</a:t>
            </a:r>
            <a:endParaRPr sz="1400">
              <a:solidFill>
                <a:schemeClr val="lt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2538270" y="805882"/>
            <a:ext cx="4067460" cy="353173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4500">
                <a:solidFill>
                  <a:schemeClr val="lt1"/>
                </a:solidFill>
                <a:latin typeface="Times New Roman"/>
                <a:ea typeface="Times New Roman"/>
                <a:cs typeface="Times New Roman"/>
                <a:sym typeface="Times New Roman"/>
              </a:rPr>
              <a:t>THANK YOU</a:t>
            </a:r>
            <a:endParaRPr sz="1100"/>
          </a:p>
          <a:p>
            <a:pPr indent="0" lvl="0" marL="0" marR="0" rtl="0" algn="ctr">
              <a:spcBef>
                <a:spcPts val="0"/>
              </a:spcBef>
              <a:spcAft>
                <a:spcPts val="0"/>
              </a:spcAft>
              <a:buNone/>
            </a:pPr>
            <a:r>
              <a:t/>
            </a:r>
            <a:endParaRPr b="1" sz="45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 sz="4500">
                <a:solidFill>
                  <a:schemeClr val="lt1"/>
                </a:solidFill>
                <a:latin typeface="Times New Roman"/>
                <a:ea typeface="Times New Roman"/>
                <a:cs typeface="Times New Roman"/>
                <a:sym typeface="Times New Roman"/>
              </a:rPr>
              <a:t>FOR</a:t>
            </a:r>
            <a:endParaRPr sz="1100"/>
          </a:p>
          <a:p>
            <a:pPr indent="0" lvl="0" marL="0" marR="0" rtl="0" algn="ctr">
              <a:spcBef>
                <a:spcPts val="0"/>
              </a:spcBef>
              <a:spcAft>
                <a:spcPts val="0"/>
              </a:spcAft>
              <a:buNone/>
            </a:pPr>
            <a:r>
              <a:t/>
            </a:r>
            <a:endParaRPr b="1" sz="45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lang="en" sz="4500">
                <a:solidFill>
                  <a:schemeClr val="lt1"/>
                </a:solidFill>
                <a:latin typeface="Times New Roman"/>
                <a:ea typeface="Times New Roman"/>
                <a:cs typeface="Times New Roman"/>
                <a:sym typeface="Times New Roman"/>
              </a:rPr>
              <a:t>LISTENING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4294967295" type="title"/>
          </p:nvPr>
        </p:nvSpPr>
        <p:spPr>
          <a:xfrm>
            <a:off x="492925" y="374650"/>
            <a:ext cx="8079600" cy="3424200"/>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accent1"/>
              </a:buClr>
              <a:buSzPts val="4100"/>
              <a:buFont typeface="Calibri"/>
              <a:buNone/>
            </a:pPr>
            <a:r>
              <a:rPr lang="en"/>
              <a:t>PRESENTED BY: </a:t>
            </a:r>
            <a:br>
              <a:rPr lang="en"/>
            </a:br>
            <a:r>
              <a:rPr lang="en"/>
              <a:t>BELLO ABDULMALIK</a:t>
            </a:r>
            <a:br>
              <a:rPr lang="en"/>
            </a:br>
            <a:r>
              <a:rPr lang="en"/>
              <a:t>FRANCIS-ALFRED MICHAELANGELO</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92918" y="374650"/>
            <a:ext cx="8079581" cy="1243649"/>
          </a:xfrm>
          <a:prstGeom prst="rect">
            <a:avLst/>
          </a:prstGeom>
          <a:noFill/>
          <a:ln>
            <a:noFill/>
          </a:ln>
        </p:spPr>
        <p:txBody>
          <a:bodyPr anchorCtr="0" anchor="ctr" bIns="34275" lIns="68575" spcFirstLastPara="1" rIns="68575" wrap="square" tIns="34275">
            <a:normAutofit/>
          </a:bodyPr>
          <a:lstStyle/>
          <a:p>
            <a:pPr indent="0" lvl="0" marL="0" rtl="0" algn="just">
              <a:lnSpc>
                <a:spcPct val="85000"/>
              </a:lnSpc>
              <a:spcBef>
                <a:spcPts val="0"/>
              </a:spcBef>
              <a:spcAft>
                <a:spcPts val="0"/>
              </a:spcAft>
              <a:buClr>
                <a:srgbClr val="00B0F0"/>
              </a:buClr>
              <a:buSzPts val="3000"/>
              <a:buFont typeface="Times New Roman"/>
              <a:buNone/>
            </a:pPr>
            <a:r>
              <a:rPr lang="en" sz="3000">
                <a:solidFill>
                  <a:srgbClr val="00B0F0"/>
                </a:solidFill>
                <a:latin typeface="Times New Roman"/>
                <a:ea typeface="Times New Roman"/>
                <a:cs typeface="Times New Roman"/>
                <a:sym typeface="Times New Roman"/>
              </a:rPr>
              <a:t>PROBLEM STATEMENT</a:t>
            </a:r>
            <a:endParaRPr/>
          </a:p>
        </p:txBody>
      </p:sp>
      <p:sp>
        <p:nvSpPr>
          <p:cNvPr id="142" name="Google Shape;142;p27"/>
          <p:cNvSpPr txBox="1"/>
          <p:nvPr>
            <p:ph idx="1" type="body"/>
          </p:nvPr>
        </p:nvSpPr>
        <p:spPr>
          <a:xfrm>
            <a:off x="492918" y="1444465"/>
            <a:ext cx="8065294" cy="3495437"/>
          </a:xfrm>
          <a:prstGeom prst="rect">
            <a:avLst/>
          </a:prstGeom>
          <a:noFill/>
          <a:ln>
            <a:noFill/>
          </a:ln>
        </p:spPr>
        <p:txBody>
          <a:bodyPr anchorCtr="0" anchor="t" bIns="34275" lIns="68575" spcFirstLastPara="1" rIns="68575" wrap="square" tIns="34275">
            <a:normAutofit/>
          </a:bodyPr>
          <a:lstStyle/>
          <a:p>
            <a:pPr indent="0" lvl="0" marL="0" marR="63500" rtl="0" algn="just">
              <a:lnSpc>
                <a:spcPct val="200000"/>
              </a:lnSpc>
              <a:spcBef>
                <a:spcPts val="0"/>
              </a:spcBef>
              <a:spcAft>
                <a:spcPts val="0"/>
              </a:spcAft>
              <a:buClr>
                <a:schemeClr val="lt1"/>
              </a:buClr>
              <a:buSzPts val="1200"/>
              <a:buNone/>
            </a:pPr>
            <a:r>
              <a:rPr b="0" i="0" lang="en" sz="1200">
                <a:solidFill>
                  <a:schemeClr val="lt1"/>
                </a:solidFill>
                <a:latin typeface="Georgia"/>
                <a:ea typeface="Georgia"/>
                <a:cs typeface="Georgia"/>
                <a:sym typeface="Georgia"/>
              </a:rPr>
              <a:t>The COVID-19 pandemic has presented unique challenges for the clinical trial community, both in the rapid establishment of COVID-19 clinical trials and many existing non-COVID-19 studies either being temporarily paused (whether that is a complete pause or pause in some activities) and/or adapting their processes. Trial managers have played a key role in decision-making, undertaking risk assessments and adapting trial processes, working closely with other members of the research team. </a:t>
            </a:r>
            <a:r>
              <a:rPr b="0" i="0" lang="en" sz="1100">
                <a:solidFill>
                  <a:schemeClr val="lt1"/>
                </a:solidFill>
                <a:latin typeface="Georgia"/>
                <a:ea typeface="Georgia"/>
                <a:cs typeface="Georgia"/>
                <a:sym typeface="Georgia"/>
              </a:rPr>
              <a:t>The COVID-19 pandemic has resulted in huge changes to the way in which clinical trials are conducted. All communication has been virtual with trial managers utilizing a range of platforms to hold important discussions with trial management groups, independent oversight committees, sites, sponsors, funders and, in some cases, participants. Having so rapidly altered many trial processes during earlier stages of the pandemic, trial management teams now need to carefully consider how to approach re-starting their trials. </a:t>
            </a:r>
            <a:endParaRPr/>
          </a:p>
          <a:p>
            <a:pPr indent="0" lvl="0" marL="0" marR="63500" rtl="0" algn="just">
              <a:lnSpc>
                <a:spcPct val="200000"/>
              </a:lnSpc>
              <a:spcBef>
                <a:spcPts val="200"/>
              </a:spcBef>
              <a:spcAft>
                <a:spcPts val="0"/>
              </a:spcAft>
              <a:buClr>
                <a:srgbClr val="262626"/>
              </a:buClr>
              <a:buSzPts val="1400"/>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492918" y="374650"/>
            <a:ext cx="8079581" cy="1243649"/>
          </a:xfrm>
          <a:prstGeom prst="rect">
            <a:avLst/>
          </a:prstGeom>
          <a:noFill/>
          <a:ln>
            <a:noFill/>
          </a:ln>
        </p:spPr>
        <p:txBody>
          <a:bodyPr anchorCtr="0" anchor="ctr" bIns="34275" lIns="68575" spcFirstLastPara="1" rIns="68575" wrap="square" tIns="34275">
            <a:normAutofit/>
          </a:bodyPr>
          <a:lstStyle/>
          <a:p>
            <a:pPr indent="0" lvl="0" marL="0" rtl="0" algn="just">
              <a:lnSpc>
                <a:spcPct val="85000"/>
              </a:lnSpc>
              <a:spcBef>
                <a:spcPts val="0"/>
              </a:spcBef>
              <a:spcAft>
                <a:spcPts val="0"/>
              </a:spcAft>
              <a:buClr>
                <a:srgbClr val="00B0F0"/>
              </a:buClr>
              <a:buSzPts val="3000"/>
              <a:buFont typeface="Times New Roman"/>
              <a:buNone/>
            </a:pPr>
            <a:r>
              <a:rPr lang="en" sz="3000">
                <a:solidFill>
                  <a:srgbClr val="00B0F0"/>
                </a:solidFill>
                <a:latin typeface="Times New Roman"/>
                <a:ea typeface="Times New Roman"/>
                <a:cs typeface="Times New Roman"/>
                <a:sym typeface="Times New Roman"/>
              </a:rPr>
              <a:t>PROJECT DESCRIPTION</a:t>
            </a:r>
            <a:endParaRPr/>
          </a:p>
        </p:txBody>
      </p:sp>
      <p:sp>
        <p:nvSpPr>
          <p:cNvPr id="148" name="Google Shape;148;p28"/>
          <p:cNvSpPr txBox="1"/>
          <p:nvPr>
            <p:ph idx="1" type="body"/>
          </p:nvPr>
        </p:nvSpPr>
        <p:spPr>
          <a:xfrm>
            <a:off x="492918" y="1444465"/>
            <a:ext cx="8065294" cy="3495437"/>
          </a:xfrm>
          <a:prstGeom prst="rect">
            <a:avLst/>
          </a:prstGeom>
          <a:noFill/>
          <a:ln>
            <a:noFill/>
          </a:ln>
        </p:spPr>
        <p:txBody>
          <a:bodyPr anchorCtr="0" anchor="t" bIns="34275" lIns="68575" spcFirstLastPara="1" rIns="68575" wrap="square" tIns="34275">
            <a:normAutofit/>
          </a:bodyPr>
          <a:lstStyle/>
          <a:p>
            <a:pPr indent="0" lvl="0" marL="0" marR="63500" rtl="0" algn="just">
              <a:lnSpc>
                <a:spcPct val="200000"/>
              </a:lnSpc>
              <a:spcBef>
                <a:spcPts val="0"/>
              </a:spcBef>
              <a:spcAft>
                <a:spcPts val="0"/>
              </a:spcAft>
              <a:buClr>
                <a:schemeClr val="lt1"/>
              </a:buClr>
              <a:buSzPts val="1400"/>
              <a:buNone/>
            </a:pPr>
            <a:r>
              <a:rPr lang="en" sz="1400">
                <a:solidFill>
                  <a:schemeClr val="lt1"/>
                </a:solidFill>
                <a:latin typeface="Georgia"/>
                <a:ea typeface="Georgia"/>
                <a:cs typeface="Georgia"/>
                <a:sym typeface="Georgia"/>
              </a:rPr>
              <a:t>The Covid Clinical Trials Dataset</a:t>
            </a:r>
            <a:r>
              <a:rPr b="0" i="0" lang="en" sz="1400">
                <a:solidFill>
                  <a:schemeClr val="lt1"/>
                </a:solidFill>
                <a:latin typeface="Georgia"/>
                <a:ea typeface="Georgia"/>
                <a:cs typeface="Georgia"/>
                <a:sym typeface="Georgia"/>
              </a:rPr>
              <a:t> is a randomized controlled trial among adults (≥18-year-old) hospitalized for COVID-19. This study is an adaptive, randomized, open or blinded, depending on the drug to be evaluated, clinical trial to evaluate the safety and efficacy of possible therapeutic agents in hospitalized adult patients diagnosed with COVID-19. </a:t>
            </a:r>
            <a:endParaRPr sz="1400">
              <a:solidFill>
                <a:schemeClr val="lt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92918" y="374650"/>
            <a:ext cx="8079581" cy="1243649"/>
          </a:xfrm>
          <a:prstGeom prst="rect">
            <a:avLst/>
          </a:prstGeom>
          <a:noFill/>
          <a:ln>
            <a:noFill/>
          </a:ln>
        </p:spPr>
        <p:txBody>
          <a:bodyPr anchorCtr="0" anchor="ctr" bIns="34275" lIns="68575" spcFirstLastPara="1" rIns="68575" wrap="square" tIns="34275">
            <a:normAutofit/>
          </a:bodyPr>
          <a:lstStyle/>
          <a:p>
            <a:pPr indent="0" lvl="0" marL="0" rtl="0" algn="just">
              <a:lnSpc>
                <a:spcPct val="85000"/>
              </a:lnSpc>
              <a:spcBef>
                <a:spcPts val="0"/>
              </a:spcBef>
              <a:spcAft>
                <a:spcPts val="0"/>
              </a:spcAft>
              <a:buClr>
                <a:srgbClr val="00B0F0"/>
              </a:buClr>
              <a:buSzPts val="3000"/>
              <a:buFont typeface="Times New Roman"/>
              <a:buNone/>
            </a:pPr>
            <a:r>
              <a:rPr lang="en" sz="3000">
                <a:solidFill>
                  <a:srgbClr val="00B0F0"/>
                </a:solidFill>
                <a:latin typeface="Times New Roman"/>
                <a:ea typeface="Times New Roman"/>
                <a:cs typeface="Times New Roman"/>
                <a:sym typeface="Times New Roman"/>
              </a:rPr>
              <a:t>WORKFLOW</a:t>
            </a:r>
            <a:endParaRPr/>
          </a:p>
        </p:txBody>
      </p:sp>
      <p:sp>
        <p:nvSpPr>
          <p:cNvPr id="154" name="Google Shape;154;p29"/>
          <p:cNvSpPr txBox="1"/>
          <p:nvPr>
            <p:ph idx="1" type="body"/>
          </p:nvPr>
        </p:nvSpPr>
        <p:spPr>
          <a:xfrm>
            <a:off x="507206" y="1337707"/>
            <a:ext cx="8065294" cy="3431143"/>
          </a:xfrm>
          <a:prstGeom prst="rect">
            <a:avLst/>
          </a:prstGeom>
          <a:noFill/>
          <a:ln>
            <a:noFill/>
          </a:ln>
        </p:spPr>
        <p:txBody>
          <a:bodyPr anchorCtr="0" anchor="t" bIns="34275" lIns="68575" spcFirstLastPara="1" rIns="68575" wrap="square" tIns="34275">
            <a:noAutofit/>
          </a:bodyPr>
          <a:lstStyle/>
          <a:p>
            <a:pPr indent="-260350" lvl="1" marL="266700" rtl="0" algn="just">
              <a:lnSpc>
                <a:spcPct val="150000"/>
              </a:lnSpc>
              <a:spcBef>
                <a:spcPts val="0"/>
              </a:spcBef>
              <a:spcAft>
                <a:spcPts val="0"/>
              </a:spcAft>
              <a:buClr>
                <a:schemeClr val="lt1"/>
              </a:buClr>
              <a:buSzPts val="900"/>
              <a:buFont typeface="Arial"/>
              <a:buChar char="•"/>
            </a:pPr>
            <a:r>
              <a:rPr b="1" lang="en" sz="1500">
                <a:solidFill>
                  <a:schemeClr val="lt1"/>
                </a:solidFill>
                <a:latin typeface="Times New Roman"/>
                <a:ea typeface="Times New Roman"/>
                <a:cs typeface="Times New Roman"/>
                <a:sym typeface="Times New Roman"/>
              </a:rPr>
              <a:t>Data Cleaning:</a:t>
            </a:r>
            <a:r>
              <a:rPr lang="en" sz="1500">
                <a:solidFill>
                  <a:schemeClr val="lt1"/>
                </a:solidFill>
                <a:latin typeface="Times New Roman"/>
                <a:ea typeface="Times New Roman"/>
                <a:cs typeface="Times New Roman"/>
                <a:sym typeface="Times New Roman"/>
              </a:rPr>
              <a:t> </a:t>
            </a:r>
            <a:r>
              <a:rPr b="0" i="0" lang="en" sz="1400">
                <a:solidFill>
                  <a:schemeClr val="lt1"/>
                </a:solidFill>
                <a:latin typeface="Georgia"/>
                <a:ea typeface="Georgia"/>
                <a:cs typeface="Georgia"/>
                <a:sym typeface="Georgia"/>
              </a:rPr>
              <a:t>Data cleaning is the process of preparing data for analysis by removing or modifying data that is incorrect, incomplete, irrelevant, duplicated, or improperly formatted.</a:t>
            </a:r>
            <a:endParaRPr/>
          </a:p>
          <a:p>
            <a:pPr indent="0" lvl="1" marL="0" rtl="0" algn="just">
              <a:lnSpc>
                <a:spcPct val="150000"/>
              </a:lnSpc>
              <a:spcBef>
                <a:spcPts val="0"/>
              </a:spcBef>
              <a:spcAft>
                <a:spcPts val="0"/>
              </a:spcAft>
              <a:buClr>
                <a:srgbClr val="262626"/>
              </a:buClr>
              <a:buSzPts val="900"/>
              <a:buNone/>
            </a:pPr>
            <a:r>
              <a:t/>
            </a:r>
            <a:endParaRPr sz="1400">
              <a:solidFill>
                <a:schemeClr val="lt1"/>
              </a:solidFill>
              <a:latin typeface="Georgia"/>
              <a:ea typeface="Georgia"/>
              <a:cs typeface="Georgia"/>
              <a:sym typeface="Georgia"/>
            </a:endParaRPr>
          </a:p>
          <a:p>
            <a:pPr indent="-260350" lvl="1" marL="266700" rtl="0" algn="just">
              <a:lnSpc>
                <a:spcPct val="150000"/>
              </a:lnSpc>
              <a:spcBef>
                <a:spcPts val="0"/>
              </a:spcBef>
              <a:spcAft>
                <a:spcPts val="0"/>
              </a:spcAft>
              <a:buClr>
                <a:schemeClr val="lt1"/>
              </a:buClr>
              <a:buSzPts val="900"/>
              <a:buFont typeface="Arial"/>
              <a:buChar char="•"/>
            </a:pPr>
            <a:r>
              <a:rPr b="1" lang="en" sz="1500">
                <a:solidFill>
                  <a:schemeClr val="lt1"/>
                </a:solidFill>
                <a:latin typeface="Times New Roman"/>
                <a:ea typeface="Times New Roman"/>
                <a:cs typeface="Times New Roman"/>
                <a:sym typeface="Times New Roman"/>
              </a:rPr>
              <a:t>Dimensionality/Feature Reduction:</a:t>
            </a:r>
            <a:r>
              <a:rPr b="0" i="0" lang="en" sz="1200">
                <a:solidFill>
                  <a:srgbClr val="202124"/>
                </a:solidFill>
                <a:latin typeface="arial"/>
                <a:ea typeface="arial"/>
                <a:cs typeface="arial"/>
                <a:sym typeface="arial"/>
              </a:rPr>
              <a:t> </a:t>
            </a:r>
            <a:r>
              <a:rPr i="0" lang="en" sz="1400">
                <a:solidFill>
                  <a:schemeClr val="lt1"/>
                </a:solidFill>
                <a:latin typeface="Georgia"/>
                <a:ea typeface="Georgia"/>
                <a:cs typeface="Georgia"/>
                <a:sym typeface="Georgia"/>
              </a:rPr>
              <a:t>refers to techniques that reduce the number of input variables in a dataset.</a:t>
            </a:r>
            <a:endParaRPr/>
          </a:p>
          <a:p>
            <a:pPr indent="0" lvl="1" marL="0" rtl="0" algn="just">
              <a:lnSpc>
                <a:spcPct val="150000"/>
              </a:lnSpc>
              <a:spcBef>
                <a:spcPts val="0"/>
              </a:spcBef>
              <a:spcAft>
                <a:spcPts val="0"/>
              </a:spcAft>
              <a:buClr>
                <a:srgbClr val="262626"/>
              </a:buClr>
              <a:buSzPts val="900"/>
              <a:buNone/>
            </a:pPr>
            <a:r>
              <a:t/>
            </a:r>
            <a:endParaRPr sz="1400">
              <a:solidFill>
                <a:schemeClr val="lt1"/>
              </a:solidFill>
              <a:latin typeface="Georgia"/>
              <a:ea typeface="Georgia"/>
              <a:cs typeface="Georgia"/>
              <a:sym typeface="Georgia"/>
            </a:endParaRPr>
          </a:p>
          <a:p>
            <a:pPr indent="-260350" lvl="1" marL="266700" rtl="0" algn="just">
              <a:lnSpc>
                <a:spcPct val="150000"/>
              </a:lnSpc>
              <a:spcBef>
                <a:spcPts val="0"/>
              </a:spcBef>
              <a:spcAft>
                <a:spcPts val="0"/>
              </a:spcAft>
              <a:buClr>
                <a:schemeClr val="lt1"/>
              </a:buClr>
              <a:buSzPts val="900"/>
              <a:buFont typeface="Arial"/>
              <a:buChar char="•"/>
            </a:pPr>
            <a:r>
              <a:rPr b="1" lang="en" sz="1500">
                <a:solidFill>
                  <a:schemeClr val="lt1"/>
                </a:solidFill>
                <a:latin typeface="Times New Roman"/>
                <a:ea typeface="Times New Roman"/>
                <a:cs typeface="Times New Roman"/>
                <a:sym typeface="Times New Roman"/>
              </a:rPr>
              <a:t>Exploratory Data Analysis:</a:t>
            </a:r>
            <a:r>
              <a:rPr lang="en" sz="1500">
                <a:solidFill>
                  <a:schemeClr val="lt1"/>
                </a:solidFill>
                <a:latin typeface="Times New Roman"/>
                <a:ea typeface="Times New Roman"/>
                <a:cs typeface="Times New Roman"/>
                <a:sym typeface="Times New Roman"/>
              </a:rPr>
              <a:t> </a:t>
            </a:r>
            <a:r>
              <a:rPr b="0" i="0" lang="en" sz="1400">
                <a:solidFill>
                  <a:schemeClr val="lt1"/>
                </a:solidFill>
                <a:latin typeface="Georgia"/>
                <a:ea typeface="Georgia"/>
                <a:cs typeface="Georgia"/>
                <a:sym typeface="Georgia"/>
              </a:rPr>
              <a:t>to analyze and investigate data sets and summarize their main characteristics, often employing data visualization methods.</a:t>
            </a:r>
            <a:endParaRPr/>
          </a:p>
          <a:p>
            <a:pPr indent="0" lvl="1" marL="0" rtl="0" algn="just">
              <a:lnSpc>
                <a:spcPct val="150000"/>
              </a:lnSpc>
              <a:spcBef>
                <a:spcPts val="0"/>
              </a:spcBef>
              <a:spcAft>
                <a:spcPts val="0"/>
              </a:spcAft>
              <a:buClr>
                <a:srgbClr val="262626"/>
              </a:buClr>
              <a:buSzPts val="900"/>
              <a:buNone/>
            </a:pPr>
            <a:r>
              <a:t/>
            </a:r>
            <a:endParaRPr b="0" i="0" sz="1400">
              <a:solidFill>
                <a:schemeClr val="lt1"/>
              </a:solidFill>
              <a:latin typeface="Georgia"/>
              <a:ea typeface="Georgia"/>
              <a:cs typeface="Georgia"/>
              <a:sym typeface="Georgia"/>
            </a:endParaRPr>
          </a:p>
          <a:p>
            <a:pPr indent="-260350" lvl="1" marL="266700" rtl="0" algn="just">
              <a:lnSpc>
                <a:spcPct val="150000"/>
              </a:lnSpc>
              <a:spcBef>
                <a:spcPts val="0"/>
              </a:spcBef>
              <a:spcAft>
                <a:spcPts val="0"/>
              </a:spcAft>
              <a:buClr>
                <a:schemeClr val="lt1"/>
              </a:buClr>
              <a:buSzPts val="900"/>
              <a:buFont typeface="Arial"/>
              <a:buChar char="•"/>
            </a:pPr>
            <a:r>
              <a:rPr b="1" lang="en" sz="1500">
                <a:solidFill>
                  <a:schemeClr val="lt1"/>
                </a:solidFill>
                <a:latin typeface="Times New Roman"/>
                <a:ea typeface="Times New Roman"/>
                <a:cs typeface="Times New Roman"/>
                <a:sym typeface="Times New Roman"/>
              </a:rPr>
              <a:t>Data Visualization: </a:t>
            </a:r>
            <a:r>
              <a:rPr i="0" lang="en" sz="1400">
                <a:solidFill>
                  <a:schemeClr val="lt1"/>
                </a:solidFill>
                <a:latin typeface="Georgia"/>
                <a:ea typeface="Georgia"/>
                <a:cs typeface="Georgia"/>
                <a:sym typeface="Georgia"/>
              </a:rPr>
              <a:t>Data visualization is the graphical representation of information and data.</a:t>
            </a:r>
            <a:endParaRPr sz="1400">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492918" y="374650"/>
            <a:ext cx="8079581" cy="1243649"/>
          </a:xfrm>
          <a:prstGeom prst="rect">
            <a:avLst/>
          </a:prstGeom>
          <a:noFill/>
          <a:ln>
            <a:noFill/>
          </a:ln>
        </p:spPr>
        <p:txBody>
          <a:bodyPr anchorCtr="0" anchor="ctr" bIns="34275" lIns="68575" spcFirstLastPara="1" rIns="68575" wrap="square" tIns="34275">
            <a:normAutofit/>
          </a:bodyPr>
          <a:lstStyle/>
          <a:p>
            <a:pPr indent="0" lvl="0" marL="0" rtl="0" algn="just">
              <a:lnSpc>
                <a:spcPct val="85000"/>
              </a:lnSpc>
              <a:spcBef>
                <a:spcPts val="0"/>
              </a:spcBef>
              <a:spcAft>
                <a:spcPts val="0"/>
              </a:spcAft>
              <a:buClr>
                <a:srgbClr val="00B0F0"/>
              </a:buClr>
              <a:buSzPts val="3000"/>
              <a:buFont typeface="Times New Roman"/>
              <a:buNone/>
            </a:pPr>
            <a:r>
              <a:rPr lang="en" sz="3000">
                <a:solidFill>
                  <a:srgbClr val="00B0F0"/>
                </a:solidFill>
                <a:latin typeface="Times New Roman"/>
                <a:ea typeface="Times New Roman"/>
                <a:cs typeface="Times New Roman"/>
                <a:sym typeface="Times New Roman"/>
              </a:rPr>
              <a:t>SOFTWARE TOOLS USED</a:t>
            </a:r>
            <a:endParaRPr/>
          </a:p>
        </p:txBody>
      </p:sp>
      <p:sp>
        <p:nvSpPr>
          <p:cNvPr id="160" name="Google Shape;160;p30"/>
          <p:cNvSpPr txBox="1"/>
          <p:nvPr>
            <p:ph idx="1" type="body"/>
          </p:nvPr>
        </p:nvSpPr>
        <p:spPr>
          <a:xfrm>
            <a:off x="507492" y="1508760"/>
            <a:ext cx="8065294" cy="3463290"/>
          </a:xfrm>
          <a:prstGeom prst="rect">
            <a:avLst/>
          </a:prstGeom>
          <a:noFill/>
          <a:ln>
            <a:noFill/>
          </a:ln>
        </p:spPr>
        <p:txBody>
          <a:bodyPr anchorCtr="0" anchor="t" bIns="34275" lIns="68575" spcFirstLastPara="1" rIns="68575" wrap="square" tIns="34275">
            <a:normAutofit/>
          </a:bodyPr>
          <a:lstStyle/>
          <a:p>
            <a:pPr indent="-88900" lvl="0" marL="63500" rtl="0" algn="l">
              <a:lnSpc>
                <a:spcPct val="85000"/>
              </a:lnSpc>
              <a:spcBef>
                <a:spcPts val="0"/>
              </a:spcBef>
              <a:spcAft>
                <a:spcPts val="0"/>
              </a:spcAft>
              <a:buClr>
                <a:schemeClr val="lt1"/>
              </a:buClr>
              <a:buSzPts val="1400"/>
              <a:buChar char=" "/>
            </a:pPr>
            <a:r>
              <a:rPr lang="en" sz="1400">
                <a:solidFill>
                  <a:schemeClr val="lt1"/>
                </a:solidFill>
                <a:latin typeface="Georgia"/>
                <a:ea typeface="Georgia"/>
                <a:cs typeface="Georgia"/>
                <a:sym typeface="Georgia"/>
              </a:rPr>
              <a:t>IDE:</a:t>
            </a:r>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Jupyter Notebook</a:t>
            </a:r>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Excel</a:t>
            </a:r>
            <a:endParaRPr/>
          </a:p>
          <a:p>
            <a:pPr indent="0" lvl="1" marL="0" rtl="0" algn="l">
              <a:lnSpc>
                <a:spcPct val="85000"/>
              </a:lnSpc>
              <a:spcBef>
                <a:spcPts val="500"/>
              </a:spcBef>
              <a:spcAft>
                <a:spcPts val="0"/>
              </a:spcAft>
              <a:buClr>
                <a:srgbClr val="262626"/>
              </a:buClr>
              <a:buSzPts val="1400"/>
              <a:buNone/>
            </a:pPr>
            <a:r>
              <a:t/>
            </a:r>
            <a:endParaRPr sz="1400">
              <a:solidFill>
                <a:schemeClr val="lt1"/>
              </a:solidFill>
              <a:latin typeface="Georgia"/>
              <a:ea typeface="Georgia"/>
              <a:cs typeface="Georgia"/>
              <a:sym typeface="Georgia"/>
            </a:endParaRPr>
          </a:p>
          <a:p>
            <a:pPr indent="0" lvl="1" marL="0" rtl="0" algn="l">
              <a:lnSpc>
                <a:spcPct val="85000"/>
              </a:lnSpc>
              <a:spcBef>
                <a:spcPts val="500"/>
              </a:spcBef>
              <a:spcAft>
                <a:spcPts val="0"/>
              </a:spcAft>
              <a:buClr>
                <a:schemeClr val="lt1"/>
              </a:buClr>
              <a:buSzPts val="1400"/>
              <a:buNone/>
            </a:pPr>
            <a:r>
              <a:rPr lang="en" sz="1400">
                <a:solidFill>
                  <a:schemeClr val="lt1"/>
                </a:solidFill>
                <a:latin typeface="Georgia"/>
                <a:ea typeface="Georgia"/>
                <a:cs typeface="Georgia"/>
                <a:sym typeface="Georgia"/>
              </a:rPr>
              <a:t>PROGRAMMING LANGUAGE:</a:t>
            </a:r>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Python</a:t>
            </a:r>
            <a:endParaRPr sz="1400">
              <a:solidFill>
                <a:schemeClr val="lt1"/>
              </a:solidFill>
              <a:latin typeface="Georgia"/>
              <a:ea typeface="Georgia"/>
              <a:cs typeface="Georgia"/>
              <a:sym typeface="Georgia"/>
            </a:endParaRPr>
          </a:p>
          <a:p>
            <a:pPr indent="0" lvl="0" marL="0" rtl="0" algn="l">
              <a:lnSpc>
                <a:spcPct val="85000"/>
              </a:lnSpc>
              <a:spcBef>
                <a:spcPts val="500"/>
              </a:spcBef>
              <a:spcAft>
                <a:spcPts val="0"/>
              </a:spcAft>
              <a:buNone/>
            </a:pPr>
            <a:r>
              <a:rPr lang="en" sz="1400">
                <a:solidFill>
                  <a:schemeClr val="lt1"/>
                </a:solidFill>
                <a:latin typeface="Georgia"/>
                <a:ea typeface="Georgia"/>
                <a:cs typeface="Georgia"/>
                <a:sym typeface="Georgia"/>
              </a:rPr>
              <a:t>PACKAGES:</a:t>
            </a:r>
            <a:endParaRPr sz="1400">
              <a:solidFill>
                <a:schemeClr val="lt1"/>
              </a:solidFill>
              <a:latin typeface="Georgia"/>
              <a:ea typeface="Georgia"/>
              <a:cs typeface="Georgia"/>
              <a:sym typeface="Georgia"/>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Pandas</a:t>
            </a:r>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Numpy</a:t>
            </a:r>
            <a:endParaRPr sz="1400">
              <a:solidFill>
                <a:schemeClr val="lt1"/>
              </a:solidFill>
              <a:latin typeface="Georgia"/>
              <a:ea typeface="Georgia"/>
              <a:cs typeface="Georgia"/>
              <a:sym typeface="Georgia"/>
            </a:endParaRPr>
          </a:p>
          <a:p>
            <a:pPr indent="-266700" lvl="1" marL="266700" rtl="0" algn="l">
              <a:lnSpc>
                <a:spcPct val="85000"/>
              </a:lnSpc>
              <a:spcBef>
                <a:spcPts val="500"/>
              </a:spcBef>
              <a:spcAft>
                <a:spcPts val="0"/>
              </a:spcAft>
              <a:buClr>
                <a:schemeClr val="lt1"/>
              </a:buClr>
              <a:buSzPts val="1400"/>
              <a:buFont typeface="Arial"/>
              <a:buChar char="•"/>
            </a:pPr>
            <a:r>
              <a:rPr lang="en" sz="1400">
                <a:solidFill>
                  <a:schemeClr val="lt1"/>
                </a:solidFill>
                <a:latin typeface="Georgia"/>
                <a:ea typeface="Georgia"/>
                <a:cs typeface="Georgia"/>
                <a:sym typeface="Georgia"/>
              </a:rPr>
              <a:t>Seaborn</a:t>
            </a:r>
            <a:endParaRPr sz="1400">
              <a:solidFill>
                <a:schemeClr val="lt1"/>
              </a:solidFill>
              <a:latin typeface="Georgia"/>
              <a:ea typeface="Georgia"/>
              <a:cs typeface="Georgia"/>
              <a:sym typeface="Georgia"/>
            </a:endParaRPr>
          </a:p>
          <a:p>
            <a:pPr indent="-266700" lvl="1" marL="266700" rtl="0" algn="l">
              <a:lnSpc>
                <a:spcPct val="85000"/>
              </a:lnSpc>
              <a:spcBef>
                <a:spcPts val="500"/>
              </a:spcBef>
              <a:spcAft>
                <a:spcPts val="0"/>
              </a:spcAft>
              <a:buClr>
                <a:schemeClr val="lt1"/>
              </a:buClr>
              <a:buSzPts val="1400"/>
              <a:buFont typeface="Georgia"/>
              <a:buChar char="•"/>
            </a:pPr>
            <a:r>
              <a:rPr lang="en" sz="1400">
                <a:solidFill>
                  <a:schemeClr val="lt1"/>
                </a:solidFill>
                <a:latin typeface="Georgia"/>
                <a:ea typeface="Georgia"/>
                <a:cs typeface="Georgia"/>
                <a:sym typeface="Georgia"/>
              </a:rPr>
              <a:t>WordCloud</a:t>
            </a:r>
            <a:endParaRPr sz="1400">
              <a:solidFill>
                <a:schemeClr val="lt1"/>
              </a:solidFill>
              <a:latin typeface="Georgia"/>
              <a:ea typeface="Georgia"/>
              <a:cs typeface="Georgia"/>
              <a:sym typeface="Georgia"/>
            </a:endParaRPr>
          </a:p>
          <a:p>
            <a:pPr indent="-266700" lvl="1" marL="266700" rtl="0" algn="l">
              <a:lnSpc>
                <a:spcPct val="85000"/>
              </a:lnSpc>
              <a:spcBef>
                <a:spcPts val="500"/>
              </a:spcBef>
              <a:spcAft>
                <a:spcPts val="0"/>
              </a:spcAft>
              <a:buClr>
                <a:schemeClr val="lt1"/>
              </a:buClr>
              <a:buSzPts val="1400"/>
              <a:buFont typeface="Georgia"/>
              <a:buChar char="•"/>
            </a:pPr>
            <a:r>
              <a:rPr lang="en" sz="1400">
                <a:solidFill>
                  <a:schemeClr val="lt1"/>
                </a:solidFill>
                <a:latin typeface="Georgia"/>
                <a:ea typeface="Georgia"/>
                <a:cs typeface="Georgia"/>
                <a:sym typeface="Georgia"/>
              </a:rPr>
              <a:t>Plotly</a:t>
            </a:r>
            <a:endParaRPr sz="1400">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6196053" y="406711"/>
            <a:ext cx="2537460" cy="1440180"/>
          </a:xfrm>
          <a:prstGeom prst="rect">
            <a:avLst/>
          </a:prstGeom>
          <a:noFill/>
          <a:ln>
            <a:noFill/>
          </a:ln>
        </p:spPr>
        <p:txBody>
          <a:bodyPr anchorCtr="0" anchor="b" bIns="34275" lIns="68575" spcFirstLastPara="1" rIns="68575" wrap="square" tIns="34275">
            <a:noAutofit/>
          </a:bodyPr>
          <a:lstStyle/>
          <a:p>
            <a:pPr indent="0" lvl="0" marL="0" rtl="0" algn="just">
              <a:lnSpc>
                <a:spcPct val="85000"/>
              </a:lnSpc>
              <a:spcBef>
                <a:spcPts val="0"/>
              </a:spcBef>
              <a:spcAft>
                <a:spcPts val="0"/>
              </a:spcAft>
              <a:buClr>
                <a:schemeClr val="dk1"/>
              </a:buClr>
              <a:buSzPts val="2400"/>
              <a:buFont typeface="Times New Roman"/>
              <a:buNone/>
            </a:pPr>
            <a:r>
              <a:rPr lang="en" sz="2400">
                <a:solidFill>
                  <a:schemeClr val="dk1"/>
                </a:solidFill>
                <a:latin typeface="Times New Roman"/>
                <a:ea typeface="Times New Roman"/>
                <a:cs typeface="Times New Roman"/>
                <a:sym typeface="Times New Roman"/>
              </a:rPr>
              <a:t>INSIGHT</a:t>
            </a:r>
            <a:endParaRPr/>
          </a:p>
        </p:txBody>
      </p:sp>
      <p:sp>
        <p:nvSpPr>
          <p:cNvPr id="166" name="Google Shape;166;p31"/>
          <p:cNvSpPr txBox="1"/>
          <p:nvPr>
            <p:ph idx="2" type="body"/>
          </p:nvPr>
        </p:nvSpPr>
        <p:spPr>
          <a:xfrm>
            <a:off x="6196053" y="2050006"/>
            <a:ext cx="2548890" cy="2345240"/>
          </a:xfrm>
          <a:prstGeom prst="rect">
            <a:avLst/>
          </a:prstGeom>
          <a:noFill/>
          <a:ln>
            <a:noFill/>
          </a:ln>
        </p:spPr>
        <p:txBody>
          <a:bodyPr anchorCtr="0" anchor="t" bIns="34275" lIns="68575" spcFirstLastPara="1" rIns="68575" wrap="square" tIns="34275">
            <a:noAutofit/>
          </a:bodyPr>
          <a:lstStyle/>
          <a:p>
            <a:pPr indent="-247650" lvl="0" marL="254000" rtl="0" algn="just">
              <a:lnSpc>
                <a:spcPct val="100000"/>
              </a:lnSpc>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0.623% studies have obtained some results.</a:t>
            </a:r>
            <a:endParaRPr/>
          </a:p>
          <a:p>
            <a:pPr indent="-247650" lvl="0" marL="254000" rtl="0" algn="just">
              <a:lnSpc>
                <a:spcPct val="100000"/>
              </a:lnSpc>
              <a:spcBef>
                <a:spcPts val="90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99.4% results have no results.</a:t>
            </a:r>
            <a:endParaRPr/>
          </a:p>
          <a:p>
            <a:pPr indent="0" lvl="0" marL="0" rtl="0" algn="just">
              <a:lnSpc>
                <a:spcPct val="100000"/>
              </a:lnSpc>
              <a:spcBef>
                <a:spcPts val="900"/>
              </a:spcBef>
              <a:spcAft>
                <a:spcPts val="0"/>
              </a:spcAft>
              <a:buClr>
                <a:schemeClr val="dk1"/>
              </a:buClr>
              <a:buSzPts val="1500"/>
              <a:buNone/>
            </a:pPr>
            <a:r>
              <a:rPr b="0" i="0" lang="en" sz="1500">
                <a:solidFill>
                  <a:schemeClr val="dk1"/>
                </a:solidFill>
                <a:latin typeface="Times New Roman"/>
                <a:ea typeface="Times New Roman"/>
                <a:cs typeface="Times New Roman"/>
                <a:sym typeface="Times New Roman"/>
              </a:rPr>
              <a:t>This means that majorly all clinical trials ongoing are yet to have resultrs.</a:t>
            </a:r>
            <a:endParaRPr/>
          </a:p>
        </p:txBody>
      </p:sp>
      <p:sp>
        <p:nvSpPr>
          <p:cNvPr id="167" name="Google Shape;167;p31"/>
          <p:cNvSpPr txBox="1"/>
          <p:nvPr/>
        </p:nvSpPr>
        <p:spPr>
          <a:xfrm>
            <a:off x="1527471" y="160725"/>
            <a:ext cx="3044400" cy="37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000">
                <a:solidFill>
                  <a:srgbClr val="00B0F0"/>
                </a:solidFill>
                <a:latin typeface="Times New Roman"/>
                <a:ea typeface="Times New Roman"/>
                <a:cs typeface="Times New Roman"/>
                <a:sym typeface="Times New Roman"/>
              </a:rPr>
              <a:t>STUDY RESULTS</a:t>
            </a:r>
            <a:endParaRPr sz="1100"/>
          </a:p>
        </p:txBody>
      </p:sp>
      <p:pic>
        <p:nvPicPr>
          <p:cNvPr id="168" name="Google Shape;168;p31"/>
          <p:cNvPicPr preferRelativeResize="0"/>
          <p:nvPr>
            <p:ph idx="1" type="body"/>
          </p:nvPr>
        </p:nvPicPr>
        <p:blipFill rotWithShape="1">
          <a:blip r:embed="rId3">
            <a:alphaModFix/>
          </a:blip>
          <a:srcRect b="18457" l="15859" r="15703" t="14011"/>
          <a:stretch/>
        </p:blipFill>
        <p:spPr>
          <a:xfrm>
            <a:off x="176346" y="739378"/>
            <a:ext cx="5369452" cy="29789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6196053" y="406711"/>
            <a:ext cx="2537460" cy="1440180"/>
          </a:xfrm>
          <a:prstGeom prst="rect">
            <a:avLst/>
          </a:prstGeom>
          <a:noFill/>
          <a:ln>
            <a:noFill/>
          </a:ln>
        </p:spPr>
        <p:txBody>
          <a:bodyPr anchorCtr="0" anchor="b" bIns="34275" lIns="68575" spcFirstLastPara="1" rIns="68575" wrap="square" tIns="34275">
            <a:noAutofit/>
          </a:bodyPr>
          <a:lstStyle/>
          <a:p>
            <a:pPr indent="0" lvl="0" marL="0" rtl="0" algn="just">
              <a:lnSpc>
                <a:spcPct val="85000"/>
              </a:lnSpc>
              <a:spcBef>
                <a:spcPts val="0"/>
              </a:spcBef>
              <a:spcAft>
                <a:spcPts val="0"/>
              </a:spcAft>
              <a:buClr>
                <a:schemeClr val="dk1"/>
              </a:buClr>
              <a:buSzPts val="2400"/>
              <a:buFont typeface="Times New Roman"/>
              <a:buNone/>
            </a:pPr>
            <a:r>
              <a:rPr lang="en" sz="2400">
                <a:solidFill>
                  <a:schemeClr val="dk1"/>
                </a:solidFill>
                <a:latin typeface="Times New Roman"/>
                <a:ea typeface="Times New Roman"/>
                <a:cs typeface="Times New Roman"/>
                <a:sym typeface="Times New Roman"/>
              </a:rPr>
              <a:t>INSIGHT</a:t>
            </a:r>
            <a:endParaRPr/>
          </a:p>
        </p:txBody>
      </p:sp>
      <p:sp>
        <p:nvSpPr>
          <p:cNvPr id="174" name="Google Shape;174;p32"/>
          <p:cNvSpPr txBox="1"/>
          <p:nvPr>
            <p:ph idx="2" type="body"/>
          </p:nvPr>
        </p:nvSpPr>
        <p:spPr>
          <a:xfrm>
            <a:off x="6196053" y="2050006"/>
            <a:ext cx="2548890" cy="2345240"/>
          </a:xfrm>
          <a:prstGeom prst="rect">
            <a:avLst/>
          </a:prstGeom>
          <a:noFill/>
          <a:ln>
            <a:noFill/>
          </a:ln>
        </p:spPr>
        <p:txBody>
          <a:bodyPr anchorCtr="0" anchor="t" bIns="34275" lIns="68575" spcFirstLastPara="1" rIns="68575" wrap="square" tIns="34275">
            <a:noAutofit/>
          </a:bodyPr>
          <a:lstStyle/>
          <a:p>
            <a:pPr indent="-247650" lvl="0" marL="254000" rtl="0" algn="just">
              <a:lnSpc>
                <a:spcPct val="100000"/>
              </a:lnSpc>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Most important studies took place in 2nd phase.</a:t>
            </a:r>
            <a:endParaRPr/>
          </a:p>
          <a:p>
            <a:pPr indent="-247650" lvl="0" marL="254000" rtl="0" algn="just">
              <a:lnSpc>
                <a:spcPct val="100000"/>
              </a:lnSpc>
              <a:spcBef>
                <a:spcPts val="90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Majority Studies have Not Applicable Phase</a:t>
            </a:r>
            <a:endParaRPr b="0" i="0" sz="1500">
              <a:solidFill>
                <a:schemeClr val="dk1"/>
              </a:solidFill>
              <a:latin typeface="Times New Roman"/>
              <a:ea typeface="Times New Roman"/>
              <a:cs typeface="Times New Roman"/>
              <a:sym typeface="Times New Roman"/>
            </a:endParaRPr>
          </a:p>
        </p:txBody>
      </p:sp>
      <p:sp>
        <p:nvSpPr>
          <p:cNvPr id="175" name="Google Shape;175;p32"/>
          <p:cNvSpPr txBox="1"/>
          <p:nvPr/>
        </p:nvSpPr>
        <p:spPr>
          <a:xfrm>
            <a:off x="1527476" y="160725"/>
            <a:ext cx="3720300" cy="37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000">
                <a:solidFill>
                  <a:srgbClr val="00B0F0"/>
                </a:solidFill>
                <a:latin typeface="Times New Roman"/>
                <a:ea typeface="Times New Roman"/>
                <a:cs typeface="Times New Roman"/>
                <a:sym typeface="Times New Roman"/>
              </a:rPr>
              <a:t>PHASE ACROSS STUDIES</a:t>
            </a:r>
            <a:endParaRPr sz="1100"/>
          </a:p>
        </p:txBody>
      </p:sp>
      <p:pic>
        <p:nvPicPr>
          <p:cNvPr id="176" name="Google Shape;176;p32"/>
          <p:cNvPicPr preferRelativeResize="0"/>
          <p:nvPr>
            <p:ph idx="1" type="body"/>
          </p:nvPr>
        </p:nvPicPr>
        <p:blipFill rotWithShape="1">
          <a:blip r:embed="rId3">
            <a:alphaModFix/>
          </a:blip>
          <a:srcRect b="8763" l="15391" r="16874" t="15262"/>
          <a:stretch/>
        </p:blipFill>
        <p:spPr>
          <a:xfrm>
            <a:off x="64292" y="629416"/>
            <a:ext cx="5518550" cy="34801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6196053" y="406711"/>
            <a:ext cx="2537460" cy="1440180"/>
          </a:xfrm>
          <a:prstGeom prst="rect">
            <a:avLst/>
          </a:prstGeom>
          <a:noFill/>
          <a:ln>
            <a:noFill/>
          </a:ln>
        </p:spPr>
        <p:txBody>
          <a:bodyPr anchorCtr="0" anchor="b" bIns="34275" lIns="68575" spcFirstLastPara="1" rIns="68575" wrap="square" tIns="34275">
            <a:noAutofit/>
          </a:bodyPr>
          <a:lstStyle/>
          <a:p>
            <a:pPr indent="0" lvl="0" marL="0" rtl="0" algn="just">
              <a:lnSpc>
                <a:spcPct val="85000"/>
              </a:lnSpc>
              <a:spcBef>
                <a:spcPts val="0"/>
              </a:spcBef>
              <a:spcAft>
                <a:spcPts val="0"/>
              </a:spcAft>
              <a:buClr>
                <a:schemeClr val="dk1"/>
              </a:buClr>
              <a:buSzPts val="2400"/>
              <a:buFont typeface="Times New Roman"/>
              <a:buNone/>
            </a:pPr>
            <a:r>
              <a:rPr lang="en" sz="2400">
                <a:solidFill>
                  <a:schemeClr val="dk1"/>
                </a:solidFill>
                <a:latin typeface="Times New Roman"/>
                <a:ea typeface="Times New Roman"/>
                <a:cs typeface="Times New Roman"/>
                <a:sym typeface="Times New Roman"/>
              </a:rPr>
              <a:t>INSIGHT</a:t>
            </a:r>
            <a:endParaRPr/>
          </a:p>
        </p:txBody>
      </p:sp>
      <p:sp>
        <p:nvSpPr>
          <p:cNvPr id="182" name="Google Shape;182;p33"/>
          <p:cNvSpPr txBox="1"/>
          <p:nvPr>
            <p:ph idx="2" type="body"/>
          </p:nvPr>
        </p:nvSpPr>
        <p:spPr>
          <a:xfrm>
            <a:off x="6196053" y="2050006"/>
            <a:ext cx="2548890" cy="2345240"/>
          </a:xfrm>
          <a:prstGeom prst="rect">
            <a:avLst/>
          </a:prstGeom>
          <a:noFill/>
          <a:ln>
            <a:noFill/>
          </a:ln>
        </p:spPr>
        <p:txBody>
          <a:bodyPr anchorCtr="0" anchor="t" bIns="34275" lIns="68575" spcFirstLastPara="1" rIns="68575" wrap="square" tIns="34275">
            <a:noAutofit/>
          </a:bodyPr>
          <a:lstStyle/>
          <a:p>
            <a:pPr indent="-247650" lvl="0" marL="254000" rtl="0" algn="just">
              <a:lnSpc>
                <a:spcPct val="100000"/>
              </a:lnSpc>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Most Studies are observational, interventional</a:t>
            </a:r>
            <a:endParaRPr/>
          </a:p>
          <a:p>
            <a:pPr indent="-247650" lvl="0" marL="254000" rtl="0" algn="just">
              <a:lnSpc>
                <a:spcPct val="100000"/>
              </a:lnSpc>
              <a:spcBef>
                <a:spcPts val="90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Rarely do studies follow Expanded Access methods</a:t>
            </a:r>
            <a:endParaRPr b="0" i="0" sz="1500">
              <a:solidFill>
                <a:schemeClr val="dk1"/>
              </a:solidFill>
              <a:latin typeface="Times New Roman"/>
              <a:ea typeface="Times New Roman"/>
              <a:cs typeface="Times New Roman"/>
              <a:sym typeface="Times New Roman"/>
            </a:endParaRPr>
          </a:p>
        </p:txBody>
      </p:sp>
      <p:sp>
        <p:nvSpPr>
          <p:cNvPr id="183" name="Google Shape;183;p33"/>
          <p:cNvSpPr txBox="1"/>
          <p:nvPr/>
        </p:nvSpPr>
        <p:spPr>
          <a:xfrm>
            <a:off x="1527473" y="160725"/>
            <a:ext cx="2548800" cy="377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000">
                <a:solidFill>
                  <a:srgbClr val="00B0F0"/>
                </a:solidFill>
                <a:latin typeface="Times New Roman"/>
                <a:ea typeface="Times New Roman"/>
                <a:cs typeface="Times New Roman"/>
                <a:sym typeface="Times New Roman"/>
              </a:rPr>
              <a:t>STUDY TYPE</a:t>
            </a:r>
            <a:endParaRPr sz="1100"/>
          </a:p>
        </p:txBody>
      </p:sp>
      <p:pic>
        <p:nvPicPr>
          <p:cNvPr id="184" name="Google Shape;184;p33"/>
          <p:cNvPicPr preferRelativeResize="0"/>
          <p:nvPr>
            <p:ph idx="1" type="body"/>
          </p:nvPr>
        </p:nvPicPr>
        <p:blipFill rotWithShape="1">
          <a:blip r:embed="rId3">
            <a:alphaModFix/>
          </a:blip>
          <a:srcRect b="8763" l="11172" r="12499" t="18180"/>
          <a:stretch/>
        </p:blipFill>
        <p:spPr>
          <a:xfrm>
            <a:off x="111620" y="945693"/>
            <a:ext cx="5431038" cy="29226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tropolita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