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EAA7-A48A-4812-BE2F-FB2EE3D39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Learn2Write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B299-E2B4-494A-B83B-D6835D43C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16AA-8A52-49FB-B1AA-A123F2FD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2EE5-5CD6-4519-9864-DE4A3BE7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C8A-7F7E-4EA2-A208-82BB647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D67F-6680-4705-A4BF-C72432A8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EMNIST dataset is a set of handwritten character digits derived from the NIST Special Database 19  and converted to a 28x28 pixel image format and dataset structure that directly matches the MNIST dataset.</a:t>
            </a:r>
          </a:p>
          <a:p>
            <a:endParaRPr lang="en-US" dirty="0"/>
          </a:p>
          <a:p>
            <a:r>
              <a:rPr lang="en-US" dirty="0"/>
              <a:t>Formats:</a:t>
            </a:r>
          </a:p>
          <a:p>
            <a:r>
              <a:rPr lang="en-US" dirty="0"/>
              <a:t>The dataset is available in multiple file formats:</a:t>
            </a:r>
          </a:p>
          <a:p>
            <a:r>
              <a:rPr lang="en-US" dirty="0"/>
              <a:t>1. CSV file format - .csv &amp; supporting .txt</a:t>
            </a:r>
          </a:p>
          <a:p>
            <a:r>
              <a:rPr lang="en-US" dirty="0"/>
              <a:t>2. Binary file format - </a:t>
            </a:r>
            <a:r>
              <a:rPr lang="en-US" dirty="0" err="1"/>
              <a:t>idx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Matlab</a:t>
            </a:r>
            <a:r>
              <a:rPr lang="en-US" dirty="0"/>
              <a:t> format - .mat (First 116 bytes for timestamp).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E4B-7ABD-4AC5-8BBA-C30E2421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5097-26ED-443C-AE4A-70BD2BC7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Dataset Summary:</a:t>
            </a:r>
          </a:p>
          <a:p>
            <a:r>
              <a:rPr lang="en-US" dirty="0"/>
              <a:t>There are six different splits provided in this dataset. A short summary of the dataset is provided below:</a:t>
            </a:r>
          </a:p>
          <a:p>
            <a:endParaRPr lang="en-US" dirty="0"/>
          </a:p>
          <a:p>
            <a:r>
              <a:rPr lang="en-US" dirty="0"/>
              <a:t>EMNIST </a:t>
            </a:r>
            <a:r>
              <a:rPr lang="en-US" dirty="0" err="1"/>
              <a:t>ByClass</a:t>
            </a:r>
            <a:r>
              <a:rPr lang="en-US" dirty="0"/>
              <a:t>: 814,255 characters. 62 unbalanced classes([0-9],[a-z] and [A-Z]).</a:t>
            </a:r>
          </a:p>
          <a:p>
            <a:r>
              <a:rPr lang="en-US" dirty="0"/>
              <a:t>EMNIST </a:t>
            </a:r>
            <a:r>
              <a:rPr lang="en-US" dirty="0" err="1"/>
              <a:t>ByMerge</a:t>
            </a:r>
            <a:r>
              <a:rPr lang="en-US" dirty="0"/>
              <a:t>: 814,255 characters. 47 unbalanced classes.</a:t>
            </a:r>
          </a:p>
          <a:p>
            <a:r>
              <a:rPr lang="en-US" dirty="0"/>
              <a:t>EMNIST Balanced:  131,600 characters. 47 balanced classes - set of characters with an equal number of samples per class</a:t>
            </a:r>
          </a:p>
          <a:p>
            <a:r>
              <a:rPr lang="en-US" dirty="0"/>
              <a:t>EMNIST Letters: 145,600 characters. 26 balanced classes -  a balanced set of the uppercase and lowercase letters into a single 26-class task</a:t>
            </a:r>
          </a:p>
          <a:p>
            <a:r>
              <a:rPr lang="en-US" dirty="0"/>
              <a:t>EMNIST Digits: 280,000 characters. 10 balanced classes - balanced handwritten digit datasets directly compatible with the original MNIST dataset</a:t>
            </a:r>
          </a:p>
          <a:p>
            <a:r>
              <a:rPr lang="en-US" dirty="0"/>
              <a:t>EMNIST MNIST: 70,000 characters. 10 balanced classes - balanced handwritten digit datasets directly compatible with the original MNIST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3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AD50-201C-4645-9318-4C8F90D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258-14FF-4CE3-93FB-69161188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3FA9-2E17-4028-ABA4-3CACB337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C7C7-2021-490C-BE93-C63C8372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4531-D79C-4C0F-AEFF-B490856D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– With 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991-6105-4A0D-A8C0-67EF42C7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- Test accuracy: 89.4385% Test loss: 32.9096% </a:t>
            </a:r>
          </a:p>
          <a:p>
            <a:pPr lvl="1"/>
            <a:r>
              <a:rPr lang="da-DK" dirty="0"/>
              <a:t>25/26=96.2% (True 25 False 1)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Digits - Test accuracy: 98.8850% Test loss: 3.9529% </a:t>
            </a:r>
          </a:p>
          <a:p>
            <a:pPr lvl="1"/>
            <a:r>
              <a:rPr lang="da-DK" dirty="0"/>
              <a:t>14/15=93.3% (True 14 False 1)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1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4531-D79C-4C0F-AEFF-B490856D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– With Convolutional Neural NW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991-6105-4A0D-A8C0-67EF42C7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- Test accuracy: 92.2157% Test loss: 23.9659%</a:t>
            </a:r>
          </a:p>
          <a:p>
            <a:pPr lvl="1"/>
            <a:r>
              <a:rPr lang="da-DK" dirty="0"/>
              <a:t>26/26=100 % (True 26 False 0)</a:t>
            </a:r>
          </a:p>
          <a:p>
            <a:pPr lvl="1"/>
            <a:r>
              <a:rPr lang="da-DK" dirty="0"/>
              <a:t>71/72=98.6 % (True 71 False 1) 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Digits - Test accuracy: 99.4550% Test loss: 1.9149% </a:t>
            </a:r>
          </a:p>
          <a:p>
            <a:pPr lvl="1"/>
            <a:r>
              <a:rPr lang="da-DK" dirty="0"/>
              <a:t>15/15=100 % (True 15 False 0) </a:t>
            </a:r>
          </a:p>
          <a:p>
            <a:pPr lvl="1"/>
            <a:r>
              <a:rPr lang="da-DK" dirty="0"/>
              <a:t>68/72=94.4 % (True 68 False 4)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68F0-ADD5-4228-ACC5-53CD134A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5F34-5015-4B7E-99E7-C7A204B9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902</TotalTime>
  <Words>332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Learn2Write</vt:lpstr>
      <vt:lpstr>Objective</vt:lpstr>
      <vt:lpstr>DaTA</vt:lpstr>
      <vt:lpstr>PowerPoint Presentation</vt:lpstr>
      <vt:lpstr>Challenges</vt:lpstr>
      <vt:lpstr>Model selection</vt:lpstr>
      <vt:lpstr>Accuracy – With Multilayer Perceptron</vt:lpstr>
      <vt:lpstr>Accuracy – With Convolutional Neural NW 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LearnToWrite</dc:title>
  <dc:creator>Pragati Mehta</dc:creator>
  <cp:lastModifiedBy>Pragati Mehta</cp:lastModifiedBy>
  <cp:revision>9</cp:revision>
  <dcterms:created xsi:type="dcterms:W3CDTF">2019-03-14T02:12:21Z</dcterms:created>
  <dcterms:modified xsi:type="dcterms:W3CDTF">2019-03-14T17:20:21Z</dcterms:modified>
</cp:coreProperties>
</file>