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C9AA7-0094-4352-8249-B60905D1FE90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83705-E12B-4FEF-A668-D6C5BA1F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4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FA6B62D-1863-4673-A65E-95D282254846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 © Pragati Soni Mehta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0E77-6758-4833-9669-8A054D4AC7AC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 © Pragati Soni Mehta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D025-D56E-4D60-9CE6-193A79FBE220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 © Pragati Soni Mehta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D0A3-3F8C-43D5-90AD-80E81BE805E8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 © Pragati Soni Mehta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FEE7-6659-42AD-ABD3-517C310232EB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 © Pragati Soni Mehta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FDB0-2FFE-4423-A389-55F223EB7F4C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 © Pragati Soni Mehta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9FBD-622D-4E5D-9B5C-FF6D5AD37584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 © Pragati Soni Mehta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1B6-2E94-4122-9E9E-6FE0562083EB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 © Pragati Soni Mehta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84BD-DD6E-436F-80A7-5014B1A0B957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 © Pragati Soni Mehta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BD9F-7393-4578-AD59-567DEEB84B33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 © Pragati Soni Mehta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95F9-F7BA-4BCF-9432-5A12CA552C37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 © Pragati Soni Mehta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6C94772-08FC-4838-94D1-D5BE40D33DC6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Copyright  © Pragati Soni Mehta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E436-8482-429F-8D35-5871EBCF0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SeaBORN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ADCD1-29FF-4A24-A4DA-4A94C8D7B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Statistical plotting library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7EF97-B8A3-4649-B4D8-07DF5ED8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EFEC-8719-4852-8486-5DC79318DA9A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5AC84-9F82-4006-B487-4C25E3E7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 © Pragati Soni Mehta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06F0-0A21-420A-BEF1-74BB1A99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plotting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308D2-3B11-41AB-90C3-81CBE8630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Seaborn, has its beautiful default styles and a high level interface to draw statistical graphics.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220B5-CBC3-4DCA-B376-F7BED509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4151-3D57-444B-B04D-453371B9C075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79E3A-97FD-4143-A3C2-768C2FB2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 © Pragati Soni Mehta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64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1468</TotalTime>
  <Words>36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Tw Cen MT</vt:lpstr>
      <vt:lpstr>Tw Cen MT Condensed</vt:lpstr>
      <vt:lpstr>Wingdings 3</vt:lpstr>
      <vt:lpstr>Integral</vt:lpstr>
      <vt:lpstr>SeaBORN</vt:lpstr>
      <vt:lpstr>statistical plotting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SeaBORN</dc:title>
  <dc:creator>Pragati Mehta</dc:creator>
  <cp:lastModifiedBy>Pragati Mehta</cp:lastModifiedBy>
  <cp:revision>3</cp:revision>
  <dcterms:created xsi:type="dcterms:W3CDTF">2019-02-19T15:45:12Z</dcterms:created>
  <dcterms:modified xsi:type="dcterms:W3CDTF">2019-02-20T16:13:24Z</dcterms:modified>
</cp:coreProperties>
</file>