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8" r:id="rId5"/>
    <p:sldId id="283" r:id="rId6"/>
    <p:sldId id="302" r:id="rId7"/>
    <p:sldId id="297" r:id="rId8"/>
    <p:sldId id="292" r:id="rId9"/>
    <p:sldId id="299" r:id="rId10"/>
    <p:sldId id="293" r:id="rId11"/>
    <p:sldId id="301" r:id="rId12"/>
    <p:sldId id="300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2" autoAdjust="0"/>
  </p:normalViewPr>
  <p:slideViewPr>
    <p:cSldViewPr snapToGrid="0">
      <p:cViewPr>
        <p:scale>
          <a:sx n="62" d="100"/>
          <a:sy n="62" d="100"/>
        </p:scale>
        <p:origin x="1056" y="276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7/26/2023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/>
              <a:t>Technical Presentation 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399" y="4061039"/>
            <a:ext cx="8525435" cy="2285973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4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Creating  Report  and Publishing on Power BI Service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1633" y="2798353"/>
            <a:ext cx="7280367" cy="1652919"/>
          </a:xfrm>
        </p:spPr>
        <p:txBody>
          <a:bodyPr/>
          <a:lstStyle/>
          <a:p>
            <a:r>
              <a:rPr lang="en-US" sz="11500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63429" y="4667017"/>
            <a:ext cx="2612571" cy="640421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BY - PRAGATI SHINDE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3509" y="2246811"/>
            <a:ext cx="5590491" cy="400703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2060"/>
                </a:solidFill>
                <a:latin typeface="Bahnschrift Light" panose="020B0502040204020203" pitchFamily="34" charset="0"/>
                <a:cs typeface="Segoe UI" panose="020B0502040204020203" pitchFamily="34" charset="0"/>
              </a:rPr>
              <a:t>Power BI is a collection of software services, apps, and connectors that work together to help you create, share, and consume business insights in the way that serves you and your business most effectively</a:t>
            </a:r>
            <a:r>
              <a:rPr lang="en-US" sz="3200" b="1" dirty="0">
                <a:solidFill>
                  <a:srgbClr val="002060"/>
                </a:solidFill>
                <a:latin typeface="Bahnschrift Light" panose="020B0502040204020203" pitchFamily="34" charset="0"/>
              </a:rPr>
              <a:t>.</a:t>
            </a:r>
            <a:r>
              <a:rPr lang="en-US" sz="3200" b="1" dirty="0">
                <a:solidFill>
                  <a:srgbClr val="002060"/>
                </a:solidFill>
              </a:rPr>
              <a:t> 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630" y="3321955"/>
            <a:ext cx="4241370" cy="841832"/>
          </a:xfrm>
        </p:spPr>
        <p:txBody>
          <a:bodyPr/>
          <a:lstStyle/>
          <a:p>
            <a:r>
              <a:rPr lang="en-US" dirty="0"/>
              <a:t>Power BI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707ABD8-04BB-400A-A95D-6D460ADAEB5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3509" y="215720"/>
            <a:ext cx="5590491" cy="2418992"/>
          </a:xfrm>
        </p:spPr>
        <p:txBody>
          <a:bodyPr/>
          <a:lstStyle/>
          <a:p>
            <a:pPr algn="l"/>
            <a:r>
              <a:rPr lang="en-US" sz="2800" u="sng" dirty="0"/>
              <a:t>Three elements :</a:t>
            </a:r>
          </a:p>
          <a:p>
            <a:pPr algn="l"/>
            <a:r>
              <a:rPr lang="en-US" sz="2000" dirty="0"/>
              <a:t>Power BI Desktop —to create</a:t>
            </a:r>
          </a:p>
          <a:p>
            <a:pPr algn="l"/>
            <a:r>
              <a:rPr lang="en-US" sz="2000" dirty="0"/>
              <a:t>Power BI service —to share,</a:t>
            </a:r>
          </a:p>
          <a:p>
            <a:pPr algn="l"/>
            <a:r>
              <a:rPr lang="en-US" sz="2000" dirty="0"/>
              <a:t>Power BI mobile apps —to  consume business insights.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3509" y="2246811"/>
            <a:ext cx="5590491" cy="4007034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16161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Microsoft Power BI service (</a:t>
            </a:r>
            <a:r>
              <a:rPr lang="en-US" altLang="en-US" sz="1600" dirty="0">
                <a:solidFill>
                  <a:srgbClr val="161616"/>
                </a:solidFill>
                <a:latin typeface="SFMono-Regular"/>
              </a:rPr>
              <a:t>https://app.powerbi.com</a:t>
            </a:r>
            <a:r>
              <a:rPr lang="en-US" altLang="en-US" sz="2800" dirty="0">
                <a:solidFill>
                  <a:srgbClr val="16161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), sometimes referred to as Power BI online, is the software as a service (SaaS) part of Power BI.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16161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Dashboards and reports connect to datasets that bring all of the relevant data together in one place.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4" y="615008"/>
            <a:ext cx="6096000" cy="841832"/>
          </a:xfrm>
        </p:spPr>
        <p:txBody>
          <a:bodyPr/>
          <a:lstStyle/>
          <a:p>
            <a:r>
              <a:rPr lang="en-US" dirty="0">
                <a:highlight>
                  <a:srgbClr val="C0C0C0"/>
                </a:highlight>
              </a:rPr>
              <a:t>Power BI Service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DD8EAEE-E657-48BC-BC65-C791AC89EB8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309" r="3309"/>
          <a:stretch>
            <a:fillRect/>
          </a:stretch>
        </p:blipFill>
        <p:spPr>
          <a:xfrm>
            <a:off x="6265608" y="1456840"/>
            <a:ext cx="5590492" cy="467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6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099" y="763991"/>
            <a:ext cx="6641900" cy="1671526"/>
          </a:xfrm>
        </p:spPr>
        <p:txBody>
          <a:bodyPr/>
          <a:lstStyle/>
          <a:p>
            <a:r>
              <a:rPr lang="en-US" dirty="0"/>
              <a:t>Creating Reports In Power BI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722532" y="2628898"/>
            <a:ext cx="6037233" cy="776868"/>
          </a:xfrm>
        </p:spPr>
        <p:txBody>
          <a:bodyPr/>
          <a:lstStyle/>
          <a:p>
            <a:r>
              <a:rPr lang="en-US" sz="2400" dirty="0"/>
              <a:t>First add the data in Power BI Desktop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765" y="3452234"/>
            <a:ext cx="5472000" cy="29191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Create few visuals based on the given data.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Visuals like – Bar chart, Column chart, Pie chart, Donut chart, Card, Slicer, etc.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We can add From More visuals also.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8F6C3F27-5B6B-4753-A111-1E246D7D404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319" r="6319"/>
          <a:stretch>
            <a:fillRect/>
          </a:stretch>
        </p:blipFill>
        <p:spPr>
          <a:xfrm>
            <a:off x="748506" y="216000"/>
            <a:ext cx="10694988" cy="63713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962" y="2012960"/>
            <a:ext cx="6641900" cy="910140"/>
          </a:xfrm>
        </p:spPr>
        <p:txBody>
          <a:bodyPr/>
          <a:lstStyle/>
          <a:p>
            <a:r>
              <a:rPr lang="en-US" dirty="0"/>
              <a:t>Publishing Online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003799" y="2947147"/>
            <a:ext cx="6641666" cy="983125"/>
          </a:xfrm>
        </p:spPr>
        <p:txBody>
          <a:bodyPr/>
          <a:lstStyle/>
          <a:p>
            <a:r>
              <a:rPr lang="en-US" sz="2000" dirty="0"/>
              <a:t>First save report by your name</a:t>
            </a:r>
          </a:p>
          <a:p>
            <a:r>
              <a:rPr lang="en-US" dirty="0"/>
              <a:t>Sign in to Power BI if you aren't already signed in.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9527" y="3930272"/>
            <a:ext cx="6190238" cy="2326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Home </a:t>
            </a:r>
            <a:r>
              <a:rPr lang="en-US" sz="2400" dirty="0">
                <a:sym typeface="Wingdings" panose="05000000000000000000" pitchFamily="2" charset="2"/>
              </a:rPr>
              <a:t>Publish  My Workspace  Select.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When publishing is complete, you receive a link to your report. Select the link to open the report in your Power BI site or Login to “app.powerbi.com”.</a:t>
            </a: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4AD8C-86C9-47DC-89F4-35AB7FA1D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12"/>
          <a:stretch/>
        </p:blipFill>
        <p:spPr>
          <a:xfrm>
            <a:off x="894298" y="272769"/>
            <a:ext cx="10709564" cy="1136255"/>
          </a:xfrm>
          <a:prstGeom prst="rect">
            <a:avLst/>
          </a:prstGeo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770A4AB5-D6F8-4966-B644-0F0B8D7DD50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3071" t="5923" r="5904" b="5101"/>
          <a:stretch/>
        </p:blipFill>
        <p:spPr>
          <a:xfrm>
            <a:off x="166255" y="1852124"/>
            <a:ext cx="4602639" cy="42854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6076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" y="3152042"/>
            <a:ext cx="6096000" cy="1723543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2800" b="0" u="sng" spc="-150" dirty="0">
                <a:latin typeface="+mn-lt"/>
                <a:ea typeface="+mn-ea"/>
                <a:cs typeface="+mn-cs"/>
              </a:rPr>
              <a:t>Creating  own  workspace:</a:t>
            </a:r>
            <a:br>
              <a:rPr lang="en-US" sz="2800" b="0" u="sng" spc="-150" dirty="0">
                <a:latin typeface="+mn-lt"/>
                <a:ea typeface="+mn-ea"/>
                <a:cs typeface="+mn-cs"/>
              </a:rPr>
            </a:br>
            <a:r>
              <a:rPr lang="en-US" sz="2800" b="0" spc="-150" dirty="0">
                <a:latin typeface="+mn-lt"/>
                <a:ea typeface="+mn-ea"/>
                <a:cs typeface="+mn-cs"/>
              </a:rPr>
              <a:t>Select workspace </a:t>
            </a:r>
            <a:r>
              <a:rPr lang="en-US" sz="2800" b="0" spc="-15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New Workspace  Give Your name  Click on apply.</a:t>
            </a:r>
            <a:br>
              <a:rPr lang="en-US" sz="2800" b="0" spc="-15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</a:br>
            <a:endParaRPr lang="en-US" sz="2800" b="0" spc="-15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74D767C-95D7-4FF5-A1B2-BD37A23144F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524" r="12679" b="524"/>
          <a:stretch/>
        </p:blipFill>
        <p:spPr>
          <a:xfrm>
            <a:off x="6714309" y="54649"/>
            <a:ext cx="5045692" cy="62422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9531"/>
            <a:ext cx="5695406" cy="2279469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2800" b="0" u="sng" spc="-150" dirty="0">
                <a:sym typeface="Wingdings" panose="05000000000000000000" pitchFamily="2" charset="2"/>
              </a:rPr>
              <a:t>Uploading report:</a:t>
            </a:r>
            <a:br>
              <a:rPr lang="en-US" sz="2800" b="0" u="sng" spc="-150" dirty="0">
                <a:sym typeface="Wingdings" panose="05000000000000000000" pitchFamily="2" charset="2"/>
              </a:rPr>
            </a:br>
            <a:r>
              <a:rPr lang="en-US" sz="2800" b="0" spc="-150" dirty="0">
                <a:sym typeface="Wingdings" panose="05000000000000000000" pitchFamily="2" charset="2"/>
              </a:rPr>
              <a:t>search workspace as your name   Click on Upload Browse  Select Report  Open.</a:t>
            </a:r>
            <a:br>
              <a:rPr lang="en-US" sz="2800" b="0" spc="-150" dirty="0">
                <a:sym typeface="Wingdings" panose="05000000000000000000" pitchFamily="2" charset="2"/>
              </a:rPr>
            </a:br>
            <a:endParaRPr lang="en-US" sz="2800" b="0" spc="-150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sz="2800" spc="-150" dirty="0">
                <a:sym typeface="Wingdings" panose="05000000000000000000" pitchFamily="2" charset="2"/>
              </a:rPr>
              <a:t> It will uploaded your Report, Dataset and Dashboard .</a:t>
            </a:r>
            <a:br>
              <a:rPr lang="en-US" sz="2800" spc="-150" dirty="0"/>
            </a:b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479C244-91B5-49D1-BDA4-E1048AB879A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595" b="595"/>
          <a:stretch>
            <a:fillRect/>
          </a:stretch>
        </p:blipFill>
        <p:spPr>
          <a:xfrm>
            <a:off x="5839097" y="384902"/>
            <a:ext cx="5952309" cy="5584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4141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895" y="641633"/>
            <a:ext cx="6095998" cy="1671526"/>
          </a:xfrm>
        </p:spPr>
        <p:txBody>
          <a:bodyPr/>
          <a:lstStyle/>
          <a:p>
            <a:r>
              <a:rPr lang="en-US" dirty="0"/>
              <a:t>Creating Reports In Power BI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5107" y="3452234"/>
            <a:ext cx="5472000" cy="291911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We can also create Reports in Power BI services.</a:t>
            </a:r>
          </a:p>
          <a:p>
            <a:pPr marL="0" indent="0">
              <a:buNone/>
            </a:pPr>
            <a:r>
              <a:rPr lang="en-US" sz="2800" u="sng" dirty="0"/>
              <a:t>Creating Report:</a:t>
            </a:r>
          </a:p>
          <a:p>
            <a:pPr marL="0" indent="0">
              <a:buNone/>
            </a:pPr>
            <a:r>
              <a:rPr lang="en-US" sz="2400" dirty="0"/>
              <a:t>Open Power BI Service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Get some data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Open it in Report View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Create visualization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Save as Report.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89E51B1-2485-4768-8746-4791D65CDE0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1190" r="21190"/>
          <a:stretch>
            <a:fillRect/>
          </a:stretch>
        </p:blipFill>
        <p:spPr>
          <a:xfrm>
            <a:off x="159107" y="1168709"/>
            <a:ext cx="5777788" cy="54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1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312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Bahnschrift Light</vt:lpstr>
      <vt:lpstr>Calibri</vt:lpstr>
      <vt:lpstr>Candara</vt:lpstr>
      <vt:lpstr>Corbel</vt:lpstr>
      <vt:lpstr>Segoe UI</vt:lpstr>
      <vt:lpstr>SFMono-Regular</vt:lpstr>
      <vt:lpstr>Times New Roman</vt:lpstr>
      <vt:lpstr>Office Theme</vt:lpstr>
      <vt:lpstr>Technical Presentation 3</vt:lpstr>
      <vt:lpstr>Power BI </vt:lpstr>
      <vt:lpstr>Power BI Service</vt:lpstr>
      <vt:lpstr>Creating Reports In Power BI Desktop</vt:lpstr>
      <vt:lpstr>PowerPoint Presentation</vt:lpstr>
      <vt:lpstr>Publishing Online</vt:lpstr>
      <vt:lpstr>Creating  own  workspace: Select workspace  New Workspace  Give Your name  Click on apply. </vt:lpstr>
      <vt:lpstr>Uploading report: search workspace as your name   Click on Upload Browse  Select Report  Open. </vt:lpstr>
      <vt:lpstr>Creating Reports In Power BI Service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2023-07-26T07:56:49Z</dcterms:created>
  <dcterms:modified xsi:type="dcterms:W3CDTF">2023-07-26T12:01:53Z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