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193-7965-453C-9355-5198B09D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TREEMAP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A0E0-F5EF-49A5-B82C-9C7E0030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31" y="2111189"/>
            <a:ext cx="9520158" cy="4426386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Treemap</a:t>
            </a:r>
            <a:r>
              <a:rPr lang="en-US" sz="2200" dirty="0"/>
              <a:t> diagram is an appropriate type of visualization when the data set is structured in a hierarchical order with a tree layout with roots, branches, and nodes. </a:t>
            </a:r>
          </a:p>
          <a:p>
            <a:r>
              <a:rPr lang="en-US" sz="2200" dirty="0" err="1"/>
              <a:t>Treemaps</a:t>
            </a:r>
            <a:r>
              <a:rPr lang="en-US" sz="2200" dirty="0"/>
              <a:t> are charts of colored rectangles, with size representing the values.</a:t>
            </a:r>
          </a:p>
          <a:p>
            <a:r>
              <a:rPr lang="en-US" sz="2200" dirty="0"/>
              <a:t>You use dimensions to define the structure of the </a:t>
            </a:r>
            <a:r>
              <a:rPr lang="en-US" sz="2200" dirty="0" err="1"/>
              <a:t>treemap</a:t>
            </a:r>
            <a:r>
              <a:rPr lang="en-US" sz="2200" dirty="0"/>
              <a:t>, and measures to define the size or color of the individual rectangles.</a:t>
            </a:r>
          </a:p>
          <a:p>
            <a:r>
              <a:rPr lang="en-US" sz="2200" dirty="0" err="1"/>
              <a:t>Treemaps</a:t>
            </a:r>
            <a:r>
              <a:rPr lang="en-US" sz="2200" dirty="0"/>
              <a:t> are a relatively simple data visualization that can provide insight in a visually attractive format.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76A97-66D9-4B3A-854E-839CA1491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2" t="3533"/>
          <a:stretch/>
        </p:blipFill>
        <p:spPr>
          <a:xfrm>
            <a:off x="6285810" y="146940"/>
            <a:ext cx="5607424" cy="208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9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9BA5-0369-4DF8-87BF-24008663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3753"/>
            <a:ext cx="9520158" cy="130436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To create a </a:t>
            </a:r>
            <a:r>
              <a:rPr lang="en-US" sz="2800" b="1" dirty="0" err="1">
                <a:solidFill>
                  <a:srgbClr val="7030A0"/>
                </a:solidFill>
              </a:rPr>
              <a:t>treemap</a:t>
            </a:r>
            <a:r>
              <a:rPr lang="en-US" sz="2800" b="1" dirty="0">
                <a:solidFill>
                  <a:srgbClr val="7030A0"/>
                </a:solidFill>
              </a:rPr>
              <a:t> that shows total sales across sub-categories, follow are the steps below :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F114-9A4C-4171-A222-4A2B5421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8" y="2015732"/>
            <a:ext cx="8633011" cy="3941315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9600" dirty="0"/>
              <a:t>Connect to the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Sample - Superstore</a:t>
            </a:r>
            <a:r>
              <a:rPr lang="en-US" sz="9600" dirty="0"/>
              <a:t> data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/>
              <a:t>Drag the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Sub-Category</a:t>
            </a:r>
            <a:r>
              <a:rPr lang="en-US" sz="9600" dirty="0"/>
              <a:t> dimension to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9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/>
              <a:t>Drag the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</a:t>
            </a:r>
            <a:r>
              <a:rPr lang="en-US" sz="9600" dirty="0"/>
              <a:t> measure to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sz="9600" dirty="0"/>
              <a:t>.</a:t>
            </a:r>
          </a:p>
          <a:p>
            <a:pPr marL="0" indent="0">
              <a:buNone/>
            </a:pPr>
            <a:r>
              <a:rPr lang="en-US" sz="9600" dirty="0"/>
              <a:t>       By default, Tableau displays a bar chart—when there is a dimension on the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9600" dirty="0"/>
              <a:t> shelf and a  measure on the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sz="9600" dirty="0"/>
              <a:t> shelf.</a:t>
            </a:r>
          </a:p>
          <a:p>
            <a:pPr marL="0" indent="0">
              <a:buNone/>
            </a:pPr>
            <a:r>
              <a:rPr lang="en-US" sz="9600" dirty="0"/>
              <a:t>4. Click 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</a:t>
            </a:r>
            <a:r>
              <a:rPr lang="en-US" sz="9600" dirty="0"/>
              <a:t> on the toolbar, then select the </a:t>
            </a:r>
            <a:r>
              <a:rPr lang="en-US" sz="9600" dirty="0" err="1"/>
              <a:t>treemap</a:t>
            </a:r>
            <a:r>
              <a:rPr lang="en-US" sz="9600" dirty="0"/>
              <a:t> chart type.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br>
              <a:rPr lang="en-US" sz="8000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57766-D53B-4A90-8804-1CDEDE53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103" y="1286308"/>
            <a:ext cx="2273501" cy="51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0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5622-629B-4561-AAE4-7D678CA0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699248"/>
            <a:ext cx="9520158" cy="4767098"/>
          </a:xfrm>
        </p:spPr>
        <p:txBody>
          <a:bodyPr/>
          <a:lstStyle/>
          <a:p>
            <a:r>
              <a:rPr lang="en-US" sz="2400" dirty="0"/>
              <a:t>By default, Tableau showing Blue colors for chart.</a:t>
            </a:r>
          </a:p>
          <a:p>
            <a:r>
              <a:rPr lang="en-US" sz="2400" dirty="0"/>
              <a:t>In this </a:t>
            </a:r>
            <a:r>
              <a:rPr lang="en-US" sz="2400" dirty="0" err="1"/>
              <a:t>treemap</a:t>
            </a:r>
            <a:r>
              <a:rPr lang="en-US" sz="2400" dirty="0"/>
              <a:t>, both the size of the rectangles and their color are determined by the value of 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</a:t>
            </a:r>
            <a:r>
              <a:rPr lang="en-US" sz="2400" dirty="0"/>
              <a:t>—the greater the sum of sales for each sub-category, the darker and larger its box.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B977A-7818-40BE-ABC0-D772FDA1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13" y="2708139"/>
            <a:ext cx="8826774" cy="389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365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8277-A8AA-407D-B43F-52E9534B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793376"/>
            <a:ext cx="9520158" cy="4672969"/>
          </a:xfrm>
        </p:spPr>
        <p:txBody>
          <a:bodyPr/>
          <a:lstStyle/>
          <a:p>
            <a:r>
              <a:rPr lang="en-US" dirty="0"/>
              <a:t>Drag the </a:t>
            </a:r>
            <a:r>
              <a:rPr lang="en-US" b="1" dirty="0"/>
              <a:t>Ship Mode</a:t>
            </a:r>
            <a:r>
              <a:rPr lang="en-US" dirty="0"/>
              <a:t> dimension to </a:t>
            </a:r>
            <a:r>
              <a:rPr lang="en-US" b="1" dirty="0"/>
              <a:t>Color</a:t>
            </a:r>
            <a:r>
              <a:rPr lang="en-US" dirty="0"/>
              <a:t> on the </a:t>
            </a:r>
            <a:r>
              <a:rPr lang="en-US" b="1" dirty="0"/>
              <a:t>Marks</a:t>
            </a:r>
            <a:r>
              <a:rPr lang="en-US" dirty="0"/>
              <a:t> card. In the resulting view, </a:t>
            </a:r>
            <a:r>
              <a:rPr lang="en-US" b="1" dirty="0"/>
              <a:t>Ship Mode</a:t>
            </a:r>
            <a:r>
              <a:rPr lang="en-US" dirty="0"/>
              <a:t> determines the color of the rectangles—and sorts them into four separate areas accordingly. </a:t>
            </a:r>
            <a:r>
              <a:rPr lang="en-US" b="1" dirty="0"/>
              <a:t>Sales</a:t>
            </a:r>
            <a:r>
              <a:rPr lang="en-US" dirty="0"/>
              <a:t> determines the size of the rectangles: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7CCD31-B213-439D-8E36-14E53E49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20" y="2237730"/>
            <a:ext cx="10821910" cy="4620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34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8358-FD34-42C7-8893-32FDDE1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TREEMAP: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DC9E-2993-4D3F-9E60-DBF1830E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display large amounts of hierarchical data.</a:t>
            </a:r>
          </a:p>
          <a:p>
            <a:r>
              <a:rPr lang="en-US" sz="2800" dirty="0"/>
              <a:t>When a bar chart can’t effectively handle the large number of values.</a:t>
            </a:r>
          </a:p>
          <a:p>
            <a:r>
              <a:rPr lang="en-US" sz="2800" dirty="0"/>
              <a:t>To show the proportions between each part and the whole.</a:t>
            </a:r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776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114</TotalTime>
  <Words>118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Gallery</vt:lpstr>
      <vt:lpstr>TREEMAP</vt:lpstr>
      <vt:lpstr>To create a treemap that shows total sales across sub-categories, follow are the steps below :</vt:lpstr>
      <vt:lpstr>PowerPoint Presentation</vt:lpstr>
      <vt:lpstr>PowerPoint Presentation</vt:lpstr>
      <vt:lpstr>Why TREEMAP: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</dc:title>
  <dc:creator>Welcome Back</dc:creator>
  <cp:lastModifiedBy>Welcome Back</cp:lastModifiedBy>
  <cp:revision>10</cp:revision>
  <dcterms:created xsi:type="dcterms:W3CDTF">2023-08-08T17:42:50Z</dcterms:created>
  <dcterms:modified xsi:type="dcterms:W3CDTF">2023-08-09T07:51:10Z</dcterms:modified>
</cp:coreProperties>
</file>