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5" autoAdjust="0"/>
    <p:restoredTop sz="77167" autoAdjust="0"/>
  </p:normalViewPr>
  <p:slideViewPr>
    <p:cSldViewPr>
      <p:cViewPr varScale="1">
        <p:scale>
          <a:sx n="83" d="100"/>
          <a:sy n="83" d="100"/>
        </p:scale>
        <p:origin x="-9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149184"/>
        <c:axId val="107150720"/>
      </c:barChart>
      <c:catAx>
        <c:axId val="107149184"/>
        <c:scaling>
          <c:orientation val="minMax"/>
        </c:scaling>
        <c:delete val="1"/>
        <c:axPos val="l"/>
        <c:majorTickMark val="out"/>
        <c:minorTickMark val="none"/>
        <c:tickLblPos val="nextTo"/>
        <c:crossAx val="107150720"/>
        <c:crosses val="autoZero"/>
        <c:auto val="1"/>
        <c:lblAlgn val="ctr"/>
        <c:lblOffset val="100"/>
        <c:noMultiLvlLbl val="0"/>
      </c:catAx>
      <c:valAx>
        <c:axId val="10715072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71491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solidFill>
            <a:schemeClr val="bg1">
              <a:lumMod val="65000"/>
            </a:schemeClr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D9943-D44E-4D0B-84C7-D53D11506432}" type="datetimeFigureOut">
              <a:rPr lang="en-IN" smtClean="0"/>
              <a:t>24-Jan-2014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0028D-166D-45BC-B023-A347A2C08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90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.ocks.org/mbostock/4063318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Date slider:</a:t>
            </a:r>
          </a:p>
          <a:p>
            <a:endParaRPr lang="en-US" dirty="0" smtClean="0"/>
          </a:p>
          <a:p>
            <a:r>
              <a:rPr lang="en-IN" dirty="0" smtClean="0"/>
              <a:t>http://square.github.io/crossfilter/</a:t>
            </a:r>
          </a:p>
          <a:p>
            <a:r>
              <a:rPr lang="en-IN" dirty="0" smtClean="0"/>
              <a:t>http://square.github.io/cubism/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mtClean="0"/>
              <a:t>http://trends.truliablog.com/vis/tru247/</a:t>
            </a:r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028D-166D-45BC-B023-A347A2C08D5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111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http://bost.ocks.org/mike/miserables/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http://bl.ocks.org/kerryrodden/7090426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Calendar View</a:t>
            </a:r>
            <a:br>
              <a:rPr lang="en-IN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http://bl.ocks.org/mbostock/4063318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IN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http://stat-computing.org/dataexpo/2009/posters/wicklin-allison.pdf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028D-166D-45BC-B023-A347A2C08D5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11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E3B9-9AD5-4CD0-8FFF-0D83D95CCBE2}" type="datetimeFigureOut">
              <a:rPr lang="en-IN" smtClean="0"/>
              <a:t>24-Jan-2014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6020-0E76-49EB-AD5F-357280511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88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E3B9-9AD5-4CD0-8FFF-0D83D95CCBE2}" type="datetimeFigureOut">
              <a:rPr lang="en-IN" smtClean="0"/>
              <a:t>24-Jan-2014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6020-0E76-49EB-AD5F-357280511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79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E3B9-9AD5-4CD0-8FFF-0D83D95CCBE2}" type="datetimeFigureOut">
              <a:rPr lang="en-IN" smtClean="0"/>
              <a:t>24-Jan-2014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6020-0E76-49EB-AD5F-357280511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62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E3B9-9AD5-4CD0-8FFF-0D83D95CCBE2}" type="datetimeFigureOut">
              <a:rPr lang="en-IN" smtClean="0"/>
              <a:t>24-Jan-2014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6020-0E76-49EB-AD5F-357280511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83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E3B9-9AD5-4CD0-8FFF-0D83D95CCBE2}" type="datetimeFigureOut">
              <a:rPr lang="en-IN" smtClean="0"/>
              <a:t>24-Jan-2014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6020-0E76-49EB-AD5F-357280511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36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E3B9-9AD5-4CD0-8FFF-0D83D95CCBE2}" type="datetimeFigureOut">
              <a:rPr lang="en-IN" smtClean="0"/>
              <a:t>24-Jan-2014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6020-0E76-49EB-AD5F-357280511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1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E3B9-9AD5-4CD0-8FFF-0D83D95CCBE2}" type="datetimeFigureOut">
              <a:rPr lang="en-IN" smtClean="0"/>
              <a:t>24-Jan-2014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6020-0E76-49EB-AD5F-357280511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89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E3B9-9AD5-4CD0-8FFF-0D83D95CCBE2}" type="datetimeFigureOut">
              <a:rPr lang="en-IN" smtClean="0"/>
              <a:t>24-Jan-2014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6020-0E76-49EB-AD5F-357280511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69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E3B9-9AD5-4CD0-8FFF-0D83D95CCBE2}" type="datetimeFigureOut">
              <a:rPr lang="en-IN" smtClean="0"/>
              <a:t>24-Jan-2014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6020-0E76-49EB-AD5F-357280511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3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E3B9-9AD5-4CD0-8FFF-0D83D95CCBE2}" type="datetimeFigureOut">
              <a:rPr lang="en-IN" smtClean="0"/>
              <a:t>24-Jan-2014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6020-0E76-49EB-AD5F-357280511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9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E3B9-9AD5-4CD0-8FFF-0D83D95CCBE2}" type="datetimeFigureOut">
              <a:rPr lang="en-IN" smtClean="0"/>
              <a:t>24-Jan-2014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6020-0E76-49EB-AD5F-357280511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99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0E3B9-9AD5-4CD0-8FFF-0D83D95CCBE2}" type="datetimeFigureOut">
              <a:rPr lang="en-IN" smtClean="0"/>
              <a:t>24-Jan-2014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B6020-0E76-49EB-AD5F-357280511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30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28425" y="2883035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Swipes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90663" y="1268760"/>
            <a:ext cx="2558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Segoe UI Light" panose="020B0502040204020203" pitchFamily="34" charset="0"/>
              </a:rPr>
              <a:t>28-Jan-2011 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  to   </a:t>
            </a:r>
            <a:r>
              <a:rPr lang="en-US" sz="1400" dirty="0" smtClean="0">
                <a:solidFill>
                  <a:schemeClr val="accent3"/>
                </a:solidFill>
                <a:latin typeface="Segoe UI Light" panose="020B0502040204020203" pitchFamily="34" charset="0"/>
              </a:rPr>
              <a:t>20-Mar-2013</a:t>
            </a:r>
            <a:endParaRPr lang="en-IN" sz="1400" dirty="0">
              <a:solidFill>
                <a:schemeClr val="accent3"/>
              </a:solidFill>
              <a:latin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1289" y="1917910"/>
            <a:ext cx="1368694" cy="9350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egoe UI Light" panose="020B0502040204020203" pitchFamily="34" charset="0"/>
              </a:rPr>
              <a:t>1960</a:t>
            </a:r>
            <a:endParaRPr lang="en-IN" sz="2800" dirty="0">
              <a:latin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59611" y="1917909"/>
            <a:ext cx="1368694" cy="9350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egoe UI Light" panose="020B0502040204020203" pitchFamily="34" charset="0"/>
              </a:rPr>
              <a:t>153</a:t>
            </a:r>
            <a:endParaRPr lang="en-IN" sz="2800" dirty="0">
              <a:latin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38270" y="2870265"/>
            <a:ext cx="811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Tailgates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0133" y="4777406"/>
            <a:ext cx="738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Present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69598" y="4777406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Absent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5576" y="3804165"/>
            <a:ext cx="1368694" cy="9350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egoe UI Light" panose="020B0502040204020203" pitchFamily="34" charset="0"/>
              </a:rPr>
              <a:t>860</a:t>
            </a:r>
            <a:br>
              <a:rPr lang="en-US" sz="2800" dirty="0" smtClean="0">
                <a:latin typeface="Segoe UI Light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</a:rPr>
              <a:t>80%</a:t>
            </a:r>
            <a:endParaRPr lang="en-IN" sz="2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75584" y="4777406"/>
            <a:ext cx="834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First Half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90570" y="4777407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Second Half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3220" y="836712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----- SLIDER -----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38873" y="3804165"/>
            <a:ext cx="1368694" cy="9350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 Light" panose="020B0502040204020203" pitchFamily="34" charset="0"/>
              </a:rPr>
              <a:t>86</a:t>
            </a:r>
            <a:r>
              <a:rPr lang="en-US" sz="2800" dirty="0" smtClean="0">
                <a:latin typeface="Segoe UI Light" panose="020B0502040204020203" pitchFamily="34" charset="0"/>
              </a:rPr>
              <a:t/>
            </a:r>
            <a:br>
              <a:rPr lang="en-US" sz="2800" dirty="0" smtClean="0">
                <a:latin typeface="Segoe UI Light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</a:rPr>
              <a:t>10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</a:rPr>
              <a:t>%</a:t>
            </a:r>
            <a:endParaRPr lang="en-IN" sz="2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08242" y="3793846"/>
            <a:ext cx="1368694" cy="9350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egoe UI Light" panose="020B0502040204020203" pitchFamily="34" charset="0"/>
              </a:rPr>
              <a:t>24</a:t>
            </a:r>
            <a:r>
              <a:rPr lang="en-US" sz="2800" dirty="0">
                <a:latin typeface="Segoe UI Light" panose="020B0502040204020203" pitchFamily="34" charset="0"/>
              </a:rPr>
              <a:t/>
            </a:r>
            <a:br>
              <a:rPr lang="en-US" sz="2800" dirty="0">
                <a:latin typeface="Segoe UI Light" panose="020B0502040204020203" pitchFamily="34" charset="0"/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</a:rPr>
              <a:t>5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</a:rPr>
              <a:t>%</a:t>
            </a:r>
            <a:endParaRPr lang="en-IN" sz="2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1404" y="3804165"/>
            <a:ext cx="1368694" cy="9350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egoe UI Light" panose="020B0502040204020203" pitchFamily="34" charset="0"/>
              </a:rPr>
              <a:t>24</a:t>
            </a:r>
            <a:br>
              <a:rPr lang="en-US" sz="2800" dirty="0" smtClean="0">
                <a:latin typeface="Segoe UI Light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</a:rPr>
              <a:t>5%</a:t>
            </a:r>
            <a:endParaRPr lang="en-IN" sz="2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60498" y="5317431"/>
            <a:ext cx="3267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-----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HORIZONTAL GRAPH (PR, AB, FH, SH, H) -----</a:t>
            </a:r>
            <a:endParaRPr lang="en-IN" sz="11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</a:endParaRPr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91737914"/>
              </p:ext>
            </p:extLst>
          </p:nvPr>
        </p:nvGraphicFramePr>
        <p:xfrm>
          <a:off x="2532112" y="5501456"/>
          <a:ext cx="3768080" cy="1383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077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98722" y="846584"/>
            <a:ext cx="2345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----- 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GAUGE (PR &amp; AB) -----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8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69</Words>
  <Application>Microsoft Office PowerPoint</Application>
  <PresentationFormat>On-screen Show (4:3)</PresentationFormat>
  <Paragraphs>28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Yellowbook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Pragith Prakash</dc:creator>
  <cp:lastModifiedBy>Pragith Prakash</cp:lastModifiedBy>
  <cp:revision>31</cp:revision>
  <dcterms:created xsi:type="dcterms:W3CDTF">2014-01-24T10:34:32Z</dcterms:created>
  <dcterms:modified xsi:type="dcterms:W3CDTF">2014-01-24T11:58:30Z</dcterms:modified>
</cp:coreProperties>
</file>