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B4A54-2C4E-4454-A08A-371162DCA230}" type="doc">
      <dgm:prSet loTypeId="urn:microsoft.com/office/officeart/2005/8/layout/hierarchy4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521F33F-CA82-4A47-A9D7-BED8BE63BB52}">
      <dgm:prSet phldrT="[Text]"/>
      <dgm:spPr/>
      <dgm:t>
        <a:bodyPr/>
        <a:lstStyle/>
        <a:p>
          <a:r>
            <a:rPr lang="en-US" dirty="0" smtClean="0"/>
            <a:t>Jeeves</a:t>
          </a:r>
          <a:endParaRPr lang="en-US" dirty="0"/>
        </a:p>
      </dgm:t>
    </dgm:pt>
    <dgm:pt modelId="{940E9B81-8918-4213-9B87-11ABB44F9178}" type="parTrans" cxnId="{435D037E-AA4A-4B67-A94E-54E596534CCF}">
      <dgm:prSet/>
      <dgm:spPr/>
      <dgm:t>
        <a:bodyPr/>
        <a:lstStyle/>
        <a:p>
          <a:endParaRPr lang="en-US"/>
        </a:p>
      </dgm:t>
    </dgm:pt>
    <dgm:pt modelId="{4A06A2E9-4406-4A80-840F-BDF2C60D3155}" type="sibTrans" cxnId="{435D037E-AA4A-4B67-A94E-54E596534CCF}">
      <dgm:prSet/>
      <dgm:spPr/>
      <dgm:t>
        <a:bodyPr/>
        <a:lstStyle/>
        <a:p>
          <a:endParaRPr lang="en-US"/>
        </a:p>
      </dgm:t>
    </dgm:pt>
    <dgm:pt modelId="{EDE31CE7-1E4D-43EA-A0B6-A6E943A9A077}">
      <dgm:prSet phldrT="[Text]"/>
      <dgm:spPr/>
      <dgm:t>
        <a:bodyPr/>
        <a:lstStyle/>
        <a:p>
          <a:r>
            <a:rPr lang="en-US" dirty="0" smtClean="0"/>
            <a:t>Notify</a:t>
          </a:r>
          <a:endParaRPr lang="en-US" dirty="0"/>
        </a:p>
      </dgm:t>
    </dgm:pt>
    <dgm:pt modelId="{710C17D1-5E31-4643-B9EA-177DF2D42138}" type="parTrans" cxnId="{2498587E-E6AA-4CD3-8B16-1BB843661D7D}">
      <dgm:prSet/>
      <dgm:spPr/>
      <dgm:t>
        <a:bodyPr/>
        <a:lstStyle/>
        <a:p>
          <a:endParaRPr lang="en-US"/>
        </a:p>
      </dgm:t>
    </dgm:pt>
    <dgm:pt modelId="{60827092-DD16-443D-A2FB-33389B3B8251}" type="sibTrans" cxnId="{2498587E-E6AA-4CD3-8B16-1BB843661D7D}">
      <dgm:prSet/>
      <dgm:spPr/>
      <dgm:t>
        <a:bodyPr/>
        <a:lstStyle/>
        <a:p>
          <a:endParaRPr lang="en-US"/>
        </a:p>
      </dgm:t>
    </dgm:pt>
    <dgm:pt modelId="{209113A1-9180-4CC6-8745-5A89D5CEB543}">
      <dgm:prSet phldrT="[Text]"/>
      <dgm:spPr/>
      <dgm:t>
        <a:bodyPr/>
        <a:lstStyle/>
        <a:p>
          <a:r>
            <a:rPr lang="en-US" dirty="0" smtClean="0"/>
            <a:t>Automate</a:t>
          </a:r>
          <a:endParaRPr lang="en-US" dirty="0"/>
        </a:p>
      </dgm:t>
    </dgm:pt>
    <dgm:pt modelId="{2186728E-A3FB-434A-83E1-EB03862C2C9D}" type="parTrans" cxnId="{16864B64-7DC2-426C-A3D8-4E6B69333C3C}">
      <dgm:prSet/>
      <dgm:spPr/>
      <dgm:t>
        <a:bodyPr/>
        <a:lstStyle/>
        <a:p>
          <a:endParaRPr lang="en-US"/>
        </a:p>
      </dgm:t>
    </dgm:pt>
    <dgm:pt modelId="{70BA8D87-5D9B-40DA-AB9E-040001665FE4}" type="sibTrans" cxnId="{16864B64-7DC2-426C-A3D8-4E6B69333C3C}">
      <dgm:prSet/>
      <dgm:spPr/>
      <dgm:t>
        <a:bodyPr/>
        <a:lstStyle/>
        <a:p>
          <a:endParaRPr lang="en-US"/>
        </a:p>
      </dgm:t>
    </dgm:pt>
    <dgm:pt modelId="{91EB82CE-146A-4DFE-9A4D-049B19D18748}">
      <dgm:prSet phldrT="[Text]"/>
      <dgm:spPr/>
      <dgm:t>
        <a:bodyPr/>
        <a:lstStyle/>
        <a:p>
          <a:r>
            <a:rPr lang="en-US" dirty="0" smtClean="0"/>
            <a:t>Fetch</a:t>
          </a:r>
          <a:endParaRPr lang="en-US" dirty="0"/>
        </a:p>
      </dgm:t>
    </dgm:pt>
    <dgm:pt modelId="{3EEBAAFC-8F4B-42CF-B9A1-4FA3CCF74449}" type="parTrans" cxnId="{DCC01370-3D85-4B64-A70A-E129F20EFD2C}">
      <dgm:prSet/>
      <dgm:spPr/>
      <dgm:t>
        <a:bodyPr/>
        <a:lstStyle/>
        <a:p>
          <a:endParaRPr lang="en-US"/>
        </a:p>
      </dgm:t>
    </dgm:pt>
    <dgm:pt modelId="{ED52FC62-B524-472F-931F-547975C9FE8D}" type="sibTrans" cxnId="{DCC01370-3D85-4B64-A70A-E129F20EFD2C}">
      <dgm:prSet/>
      <dgm:spPr/>
      <dgm:t>
        <a:bodyPr/>
        <a:lstStyle/>
        <a:p>
          <a:endParaRPr lang="en-US"/>
        </a:p>
      </dgm:t>
    </dgm:pt>
    <dgm:pt modelId="{5720C50A-2433-4A87-871A-63E8EFB06F34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0DB6DABC-CE9F-48FB-9A82-21AAD515F3DF}" type="parTrans" cxnId="{181D4F79-645B-4B37-8D80-2AC6F5479F85}">
      <dgm:prSet/>
      <dgm:spPr/>
      <dgm:t>
        <a:bodyPr/>
        <a:lstStyle/>
        <a:p>
          <a:endParaRPr lang="en-US"/>
        </a:p>
      </dgm:t>
    </dgm:pt>
    <dgm:pt modelId="{8F5ECEA2-B6CE-4895-8CFB-1A6A4FD08875}" type="sibTrans" cxnId="{181D4F79-645B-4B37-8D80-2AC6F5479F85}">
      <dgm:prSet/>
      <dgm:spPr/>
      <dgm:t>
        <a:bodyPr/>
        <a:lstStyle/>
        <a:p>
          <a:endParaRPr lang="en-US"/>
        </a:p>
      </dgm:t>
    </dgm:pt>
    <dgm:pt modelId="{EFB1A739-42D3-4D29-A5B8-B6768A63F915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EC0B9C18-DCE5-4DD2-A47E-8788FFEDF01F}" type="parTrans" cxnId="{85621141-102D-468A-B8E1-5B7B2790798D}">
      <dgm:prSet/>
      <dgm:spPr/>
      <dgm:t>
        <a:bodyPr/>
        <a:lstStyle/>
        <a:p>
          <a:endParaRPr lang="en-US"/>
        </a:p>
      </dgm:t>
    </dgm:pt>
    <dgm:pt modelId="{B34A9EB0-B2D3-4BDB-B47D-BE0ED0D31378}" type="sibTrans" cxnId="{85621141-102D-468A-B8E1-5B7B2790798D}">
      <dgm:prSet/>
      <dgm:spPr/>
      <dgm:t>
        <a:bodyPr/>
        <a:lstStyle/>
        <a:p>
          <a:endParaRPr lang="en-US"/>
        </a:p>
      </dgm:t>
    </dgm:pt>
    <dgm:pt modelId="{B6C0C349-7DA7-4BBB-8C9B-C2DD52455119}" type="pres">
      <dgm:prSet presAssocID="{4B1B4A54-2C4E-4454-A08A-371162DCA23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540ADB-6DCB-4AD9-9343-A5AEF88BD514}" type="pres">
      <dgm:prSet presAssocID="{EFB1A739-42D3-4D29-A5B8-B6768A63F915}" presName="vertOne" presStyleCnt="0"/>
      <dgm:spPr/>
    </dgm:pt>
    <dgm:pt modelId="{136ABCC7-4C9E-4CB5-B965-8C8847DA0C26}" type="pres">
      <dgm:prSet presAssocID="{EFB1A739-42D3-4D29-A5B8-B6768A63F915}" presName="txOne" presStyleLbl="node0" presStyleIdx="0" presStyleCnt="1" custLinFactY="-12340" custLinFactNeighborX="5729" custLinFactNeighborY="-100000">
        <dgm:presLayoutVars>
          <dgm:chPref val="3"/>
        </dgm:presLayoutVars>
      </dgm:prSet>
      <dgm:spPr/>
    </dgm:pt>
    <dgm:pt modelId="{52F0F2A9-6FF3-4542-AA16-EE57766D333A}" type="pres">
      <dgm:prSet presAssocID="{EFB1A739-42D3-4D29-A5B8-B6768A63F915}" presName="parTransOne" presStyleCnt="0"/>
      <dgm:spPr/>
    </dgm:pt>
    <dgm:pt modelId="{30FAA0C0-009C-479C-B83E-2F4540651DEB}" type="pres">
      <dgm:prSet presAssocID="{EFB1A739-42D3-4D29-A5B8-B6768A63F915}" presName="horzOne" presStyleCnt="0"/>
      <dgm:spPr/>
    </dgm:pt>
    <dgm:pt modelId="{69F5E54F-72AF-43DD-84C2-6C8689F72692}" type="pres">
      <dgm:prSet presAssocID="{2521F33F-CA82-4A47-A9D7-BED8BE63BB52}" presName="vertTwo" presStyleCnt="0"/>
      <dgm:spPr/>
    </dgm:pt>
    <dgm:pt modelId="{65DF356F-D570-4109-ACDA-3C9680550EF2}" type="pres">
      <dgm:prSet presAssocID="{2521F33F-CA82-4A47-A9D7-BED8BE63BB52}" presName="txTwo" presStyleLbl="node2" presStyleIdx="0" presStyleCnt="1">
        <dgm:presLayoutVars>
          <dgm:chPref val="3"/>
        </dgm:presLayoutVars>
      </dgm:prSet>
      <dgm:spPr/>
    </dgm:pt>
    <dgm:pt modelId="{DA1EDF47-CEE2-465C-BEDD-780AA4BC7F6C}" type="pres">
      <dgm:prSet presAssocID="{2521F33F-CA82-4A47-A9D7-BED8BE63BB52}" presName="parTransTwo" presStyleCnt="0"/>
      <dgm:spPr/>
    </dgm:pt>
    <dgm:pt modelId="{A75CC548-A345-4930-979A-29E2C09F8D5A}" type="pres">
      <dgm:prSet presAssocID="{2521F33F-CA82-4A47-A9D7-BED8BE63BB52}" presName="horzTwo" presStyleCnt="0"/>
      <dgm:spPr/>
    </dgm:pt>
    <dgm:pt modelId="{81FB5586-C2D0-442E-9E73-9F8DD579C7AF}" type="pres">
      <dgm:prSet presAssocID="{EDE31CE7-1E4D-43EA-A0B6-A6E943A9A077}" presName="vertThree" presStyleCnt="0"/>
      <dgm:spPr/>
    </dgm:pt>
    <dgm:pt modelId="{77B412F8-4F2A-40A7-AD00-191AB45081D4}" type="pres">
      <dgm:prSet presAssocID="{EDE31CE7-1E4D-43EA-A0B6-A6E943A9A077}" presName="txThree" presStyleLbl="node3" presStyleIdx="0" presStyleCnt="4">
        <dgm:presLayoutVars>
          <dgm:chPref val="3"/>
        </dgm:presLayoutVars>
      </dgm:prSet>
      <dgm:spPr/>
    </dgm:pt>
    <dgm:pt modelId="{6FC02E96-1CF6-4543-983F-A620776889E6}" type="pres">
      <dgm:prSet presAssocID="{EDE31CE7-1E4D-43EA-A0B6-A6E943A9A077}" presName="horzThree" presStyleCnt="0"/>
      <dgm:spPr/>
    </dgm:pt>
    <dgm:pt modelId="{6BFC5D2F-29FB-4F20-8E9B-4F0EEAF477D6}" type="pres">
      <dgm:prSet presAssocID="{60827092-DD16-443D-A2FB-33389B3B8251}" presName="sibSpaceThree" presStyleCnt="0"/>
      <dgm:spPr/>
    </dgm:pt>
    <dgm:pt modelId="{DAF55039-B858-4019-AAEB-273151FB8839}" type="pres">
      <dgm:prSet presAssocID="{209113A1-9180-4CC6-8745-5A89D5CEB543}" presName="vertThree" presStyleCnt="0"/>
      <dgm:spPr/>
    </dgm:pt>
    <dgm:pt modelId="{B2BEABCE-987B-41B3-B6EA-C7E66CADB528}" type="pres">
      <dgm:prSet presAssocID="{209113A1-9180-4CC6-8745-5A89D5CEB543}" presName="txThree" presStyleLbl="node3" presStyleIdx="1" presStyleCnt="4">
        <dgm:presLayoutVars>
          <dgm:chPref val="3"/>
        </dgm:presLayoutVars>
      </dgm:prSet>
      <dgm:spPr/>
    </dgm:pt>
    <dgm:pt modelId="{14576BDD-B744-48D0-BD2C-BB181A9E76D3}" type="pres">
      <dgm:prSet presAssocID="{209113A1-9180-4CC6-8745-5A89D5CEB543}" presName="horzThree" presStyleCnt="0"/>
      <dgm:spPr/>
    </dgm:pt>
    <dgm:pt modelId="{7BA48B1E-230E-4349-9932-36238EC692CC}" type="pres">
      <dgm:prSet presAssocID="{70BA8D87-5D9B-40DA-AB9E-040001665FE4}" presName="sibSpaceThree" presStyleCnt="0"/>
      <dgm:spPr/>
    </dgm:pt>
    <dgm:pt modelId="{E34DF1C2-D3C4-4BF6-8D73-14B91F03687C}" type="pres">
      <dgm:prSet presAssocID="{91EB82CE-146A-4DFE-9A4D-049B19D18748}" presName="vertThree" presStyleCnt="0"/>
      <dgm:spPr/>
    </dgm:pt>
    <dgm:pt modelId="{4204A5D7-BDF5-4D8C-B935-6C944AEB19EA}" type="pres">
      <dgm:prSet presAssocID="{91EB82CE-146A-4DFE-9A4D-049B19D18748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E8925A-6292-48FE-84E6-E87C1646A729}" type="pres">
      <dgm:prSet presAssocID="{91EB82CE-146A-4DFE-9A4D-049B19D18748}" presName="horzThree" presStyleCnt="0"/>
      <dgm:spPr/>
    </dgm:pt>
    <dgm:pt modelId="{B29E4818-B8BE-40EE-B672-86C1DED0BDDA}" type="pres">
      <dgm:prSet presAssocID="{ED52FC62-B524-472F-931F-547975C9FE8D}" presName="sibSpaceThree" presStyleCnt="0"/>
      <dgm:spPr/>
    </dgm:pt>
    <dgm:pt modelId="{A4B237B9-E7BB-4514-BF60-149B76320B1D}" type="pres">
      <dgm:prSet presAssocID="{5720C50A-2433-4A87-871A-63E8EFB06F34}" presName="vertThree" presStyleCnt="0"/>
      <dgm:spPr/>
    </dgm:pt>
    <dgm:pt modelId="{78FC104B-1942-43C2-A6B4-A94A02F4453E}" type="pres">
      <dgm:prSet presAssocID="{5720C50A-2433-4A87-871A-63E8EFB06F34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EB61C-B446-4E18-98E7-8B18A7428670}" type="pres">
      <dgm:prSet presAssocID="{5720C50A-2433-4A87-871A-63E8EFB06F34}" presName="horzThree" presStyleCnt="0"/>
      <dgm:spPr/>
    </dgm:pt>
  </dgm:ptLst>
  <dgm:cxnLst>
    <dgm:cxn modelId="{181D4F79-645B-4B37-8D80-2AC6F5479F85}" srcId="{2521F33F-CA82-4A47-A9D7-BED8BE63BB52}" destId="{5720C50A-2433-4A87-871A-63E8EFB06F34}" srcOrd="3" destOrd="0" parTransId="{0DB6DABC-CE9F-48FB-9A82-21AAD515F3DF}" sibTransId="{8F5ECEA2-B6CE-4895-8CFB-1A6A4FD08875}"/>
    <dgm:cxn modelId="{DCC01370-3D85-4B64-A70A-E129F20EFD2C}" srcId="{2521F33F-CA82-4A47-A9D7-BED8BE63BB52}" destId="{91EB82CE-146A-4DFE-9A4D-049B19D18748}" srcOrd="2" destOrd="0" parTransId="{3EEBAAFC-8F4B-42CF-B9A1-4FA3CCF74449}" sibTransId="{ED52FC62-B524-472F-931F-547975C9FE8D}"/>
    <dgm:cxn modelId="{16864B64-7DC2-426C-A3D8-4E6B69333C3C}" srcId="{2521F33F-CA82-4A47-A9D7-BED8BE63BB52}" destId="{209113A1-9180-4CC6-8745-5A89D5CEB543}" srcOrd="1" destOrd="0" parTransId="{2186728E-A3FB-434A-83E1-EB03862C2C9D}" sibTransId="{70BA8D87-5D9B-40DA-AB9E-040001665FE4}"/>
    <dgm:cxn modelId="{435D037E-AA4A-4B67-A94E-54E596534CCF}" srcId="{EFB1A739-42D3-4D29-A5B8-B6768A63F915}" destId="{2521F33F-CA82-4A47-A9D7-BED8BE63BB52}" srcOrd="0" destOrd="0" parTransId="{940E9B81-8918-4213-9B87-11ABB44F9178}" sibTransId="{4A06A2E9-4406-4A80-840F-BDF2C60D3155}"/>
    <dgm:cxn modelId="{1644604D-C7CF-4088-90AE-DB9464AC4A8F}" type="presOf" srcId="{91EB82CE-146A-4DFE-9A4D-049B19D18748}" destId="{4204A5D7-BDF5-4D8C-B935-6C944AEB19EA}" srcOrd="0" destOrd="0" presId="urn:microsoft.com/office/officeart/2005/8/layout/hierarchy4"/>
    <dgm:cxn modelId="{2498587E-E6AA-4CD3-8B16-1BB843661D7D}" srcId="{2521F33F-CA82-4A47-A9D7-BED8BE63BB52}" destId="{EDE31CE7-1E4D-43EA-A0B6-A6E943A9A077}" srcOrd="0" destOrd="0" parTransId="{710C17D1-5E31-4643-B9EA-177DF2D42138}" sibTransId="{60827092-DD16-443D-A2FB-33389B3B8251}"/>
    <dgm:cxn modelId="{16CB4A50-2EFA-4F7E-BE0B-73D2A7495A0C}" type="presOf" srcId="{EFB1A739-42D3-4D29-A5B8-B6768A63F915}" destId="{136ABCC7-4C9E-4CB5-B965-8C8847DA0C26}" srcOrd="0" destOrd="0" presId="urn:microsoft.com/office/officeart/2005/8/layout/hierarchy4"/>
    <dgm:cxn modelId="{B5FB8ECA-C6EC-4B04-B7E3-CC33F9F7FEF0}" type="presOf" srcId="{5720C50A-2433-4A87-871A-63E8EFB06F34}" destId="{78FC104B-1942-43C2-A6B4-A94A02F4453E}" srcOrd="0" destOrd="0" presId="urn:microsoft.com/office/officeart/2005/8/layout/hierarchy4"/>
    <dgm:cxn modelId="{F782308A-C6D4-4A36-8CB5-8DC9C25182B1}" type="presOf" srcId="{EDE31CE7-1E4D-43EA-A0B6-A6E943A9A077}" destId="{77B412F8-4F2A-40A7-AD00-191AB45081D4}" srcOrd="0" destOrd="0" presId="urn:microsoft.com/office/officeart/2005/8/layout/hierarchy4"/>
    <dgm:cxn modelId="{85621141-102D-468A-B8E1-5B7B2790798D}" srcId="{4B1B4A54-2C4E-4454-A08A-371162DCA230}" destId="{EFB1A739-42D3-4D29-A5B8-B6768A63F915}" srcOrd="0" destOrd="0" parTransId="{EC0B9C18-DCE5-4DD2-A47E-8788FFEDF01F}" sibTransId="{B34A9EB0-B2D3-4BDB-B47D-BE0ED0D31378}"/>
    <dgm:cxn modelId="{258D035B-9C49-488A-A49D-EF3903451F7E}" type="presOf" srcId="{4B1B4A54-2C4E-4454-A08A-371162DCA230}" destId="{B6C0C349-7DA7-4BBB-8C9B-C2DD52455119}" srcOrd="0" destOrd="0" presId="urn:microsoft.com/office/officeart/2005/8/layout/hierarchy4"/>
    <dgm:cxn modelId="{67470AC8-6B63-4D62-94F0-3DC81CFFB70F}" type="presOf" srcId="{209113A1-9180-4CC6-8745-5A89D5CEB543}" destId="{B2BEABCE-987B-41B3-B6EA-C7E66CADB528}" srcOrd="0" destOrd="0" presId="urn:microsoft.com/office/officeart/2005/8/layout/hierarchy4"/>
    <dgm:cxn modelId="{0DF96B46-964C-4F9C-A5A6-3F2775EAC090}" type="presOf" srcId="{2521F33F-CA82-4A47-A9D7-BED8BE63BB52}" destId="{65DF356F-D570-4109-ACDA-3C9680550EF2}" srcOrd="0" destOrd="0" presId="urn:microsoft.com/office/officeart/2005/8/layout/hierarchy4"/>
    <dgm:cxn modelId="{D50825E3-A49D-456F-B1F3-43780658AC7E}" type="presParOf" srcId="{B6C0C349-7DA7-4BBB-8C9B-C2DD52455119}" destId="{7B540ADB-6DCB-4AD9-9343-A5AEF88BD514}" srcOrd="0" destOrd="0" presId="urn:microsoft.com/office/officeart/2005/8/layout/hierarchy4"/>
    <dgm:cxn modelId="{DADD127E-0532-4897-989D-A0EC702A63BD}" type="presParOf" srcId="{7B540ADB-6DCB-4AD9-9343-A5AEF88BD514}" destId="{136ABCC7-4C9E-4CB5-B965-8C8847DA0C26}" srcOrd="0" destOrd="0" presId="urn:microsoft.com/office/officeart/2005/8/layout/hierarchy4"/>
    <dgm:cxn modelId="{C32F4D3F-63F6-42B7-B585-67F783599110}" type="presParOf" srcId="{7B540ADB-6DCB-4AD9-9343-A5AEF88BD514}" destId="{52F0F2A9-6FF3-4542-AA16-EE57766D333A}" srcOrd="1" destOrd="0" presId="urn:microsoft.com/office/officeart/2005/8/layout/hierarchy4"/>
    <dgm:cxn modelId="{1361876C-3474-46E9-95F3-94B400A33803}" type="presParOf" srcId="{7B540ADB-6DCB-4AD9-9343-A5AEF88BD514}" destId="{30FAA0C0-009C-479C-B83E-2F4540651DEB}" srcOrd="2" destOrd="0" presId="urn:microsoft.com/office/officeart/2005/8/layout/hierarchy4"/>
    <dgm:cxn modelId="{0CA3C1D8-C9D4-4212-AA95-132718125304}" type="presParOf" srcId="{30FAA0C0-009C-479C-B83E-2F4540651DEB}" destId="{69F5E54F-72AF-43DD-84C2-6C8689F72692}" srcOrd="0" destOrd="0" presId="urn:microsoft.com/office/officeart/2005/8/layout/hierarchy4"/>
    <dgm:cxn modelId="{2E5D2C8B-6876-434E-ADF4-1B2804C1BA9F}" type="presParOf" srcId="{69F5E54F-72AF-43DD-84C2-6C8689F72692}" destId="{65DF356F-D570-4109-ACDA-3C9680550EF2}" srcOrd="0" destOrd="0" presId="urn:microsoft.com/office/officeart/2005/8/layout/hierarchy4"/>
    <dgm:cxn modelId="{D6C71198-6472-413E-88F6-ACE8BB97E120}" type="presParOf" srcId="{69F5E54F-72AF-43DD-84C2-6C8689F72692}" destId="{DA1EDF47-CEE2-465C-BEDD-780AA4BC7F6C}" srcOrd="1" destOrd="0" presId="urn:microsoft.com/office/officeart/2005/8/layout/hierarchy4"/>
    <dgm:cxn modelId="{09A22FDB-5025-458F-BE8A-60F424A1D3C8}" type="presParOf" srcId="{69F5E54F-72AF-43DD-84C2-6C8689F72692}" destId="{A75CC548-A345-4930-979A-29E2C09F8D5A}" srcOrd="2" destOrd="0" presId="urn:microsoft.com/office/officeart/2005/8/layout/hierarchy4"/>
    <dgm:cxn modelId="{109518CA-C1F1-4E6E-AD4F-5A5B131941D8}" type="presParOf" srcId="{A75CC548-A345-4930-979A-29E2C09F8D5A}" destId="{81FB5586-C2D0-442E-9E73-9F8DD579C7AF}" srcOrd="0" destOrd="0" presId="urn:microsoft.com/office/officeart/2005/8/layout/hierarchy4"/>
    <dgm:cxn modelId="{B633B22F-6051-4CAC-A955-496277A7EED0}" type="presParOf" srcId="{81FB5586-C2D0-442E-9E73-9F8DD579C7AF}" destId="{77B412F8-4F2A-40A7-AD00-191AB45081D4}" srcOrd="0" destOrd="0" presId="urn:microsoft.com/office/officeart/2005/8/layout/hierarchy4"/>
    <dgm:cxn modelId="{394057FF-72AD-4B81-A43F-57E71C4B2975}" type="presParOf" srcId="{81FB5586-C2D0-442E-9E73-9F8DD579C7AF}" destId="{6FC02E96-1CF6-4543-983F-A620776889E6}" srcOrd="1" destOrd="0" presId="urn:microsoft.com/office/officeart/2005/8/layout/hierarchy4"/>
    <dgm:cxn modelId="{A6A1B26C-9C28-4568-BCCE-35561F92CC56}" type="presParOf" srcId="{A75CC548-A345-4930-979A-29E2C09F8D5A}" destId="{6BFC5D2F-29FB-4F20-8E9B-4F0EEAF477D6}" srcOrd="1" destOrd="0" presId="urn:microsoft.com/office/officeart/2005/8/layout/hierarchy4"/>
    <dgm:cxn modelId="{7A6D6E71-857F-453E-BAC8-67BC4E4FCE03}" type="presParOf" srcId="{A75CC548-A345-4930-979A-29E2C09F8D5A}" destId="{DAF55039-B858-4019-AAEB-273151FB8839}" srcOrd="2" destOrd="0" presId="urn:microsoft.com/office/officeart/2005/8/layout/hierarchy4"/>
    <dgm:cxn modelId="{E81EF9A9-C71A-456E-BE68-C4A67BE9841C}" type="presParOf" srcId="{DAF55039-B858-4019-AAEB-273151FB8839}" destId="{B2BEABCE-987B-41B3-B6EA-C7E66CADB528}" srcOrd="0" destOrd="0" presId="urn:microsoft.com/office/officeart/2005/8/layout/hierarchy4"/>
    <dgm:cxn modelId="{B3687A15-F260-43E4-8C52-95D8BF3DED6A}" type="presParOf" srcId="{DAF55039-B858-4019-AAEB-273151FB8839}" destId="{14576BDD-B744-48D0-BD2C-BB181A9E76D3}" srcOrd="1" destOrd="0" presId="urn:microsoft.com/office/officeart/2005/8/layout/hierarchy4"/>
    <dgm:cxn modelId="{A40C3EF1-F601-454E-BF18-21BD6354EEF7}" type="presParOf" srcId="{A75CC548-A345-4930-979A-29E2C09F8D5A}" destId="{7BA48B1E-230E-4349-9932-36238EC692CC}" srcOrd="3" destOrd="0" presId="urn:microsoft.com/office/officeart/2005/8/layout/hierarchy4"/>
    <dgm:cxn modelId="{B084E4DE-4C30-4D91-97BD-A69A3732A951}" type="presParOf" srcId="{A75CC548-A345-4930-979A-29E2C09F8D5A}" destId="{E34DF1C2-D3C4-4BF6-8D73-14B91F03687C}" srcOrd="4" destOrd="0" presId="urn:microsoft.com/office/officeart/2005/8/layout/hierarchy4"/>
    <dgm:cxn modelId="{11FD4F5B-8273-47CE-BCBD-6CDB0D1F8700}" type="presParOf" srcId="{E34DF1C2-D3C4-4BF6-8D73-14B91F03687C}" destId="{4204A5D7-BDF5-4D8C-B935-6C944AEB19EA}" srcOrd="0" destOrd="0" presId="urn:microsoft.com/office/officeart/2005/8/layout/hierarchy4"/>
    <dgm:cxn modelId="{DCCADE84-345C-44B4-B9A0-A2A99D33BACA}" type="presParOf" srcId="{E34DF1C2-D3C4-4BF6-8D73-14B91F03687C}" destId="{3BE8925A-6292-48FE-84E6-E87C1646A729}" srcOrd="1" destOrd="0" presId="urn:microsoft.com/office/officeart/2005/8/layout/hierarchy4"/>
    <dgm:cxn modelId="{C4D68FB5-07C9-404B-B7B3-4CC492F52A82}" type="presParOf" srcId="{A75CC548-A345-4930-979A-29E2C09F8D5A}" destId="{B29E4818-B8BE-40EE-B672-86C1DED0BDDA}" srcOrd="5" destOrd="0" presId="urn:microsoft.com/office/officeart/2005/8/layout/hierarchy4"/>
    <dgm:cxn modelId="{DE9ACAE7-9853-4598-88BB-1B3F50CD8B81}" type="presParOf" srcId="{A75CC548-A345-4930-979A-29E2C09F8D5A}" destId="{A4B237B9-E7BB-4514-BF60-149B76320B1D}" srcOrd="6" destOrd="0" presId="urn:microsoft.com/office/officeart/2005/8/layout/hierarchy4"/>
    <dgm:cxn modelId="{3CD0FB68-E4FF-4E35-A960-D19F1EF87FA2}" type="presParOf" srcId="{A4B237B9-E7BB-4514-BF60-149B76320B1D}" destId="{78FC104B-1942-43C2-A6B4-A94A02F4453E}" srcOrd="0" destOrd="0" presId="urn:microsoft.com/office/officeart/2005/8/layout/hierarchy4"/>
    <dgm:cxn modelId="{087EB9D1-4B8B-4161-873D-124AA0CCD082}" type="presParOf" srcId="{A4B237B9-E7BB-4514-BF60-149B76320B1D}" destId="{650EB61C-B446-4E18-98E7-8B18A74286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ABCC7-4C9E-4CB5-B965-8C8847DA0C26}">
      <dsp:nvSpPr>
        <dsp:cNvPr id="0" name=""/>
        <dsp:cNvSpPr/>
      </dsp:nvSpPr>
      <dsp:spPr>
        <a:xfrm>
          <a:off x="5293" y="0"/>
          <a:ext cx="7202242" cy="705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UI</a:t>
          </a:r>
          <a:endParaRPr lang="en-US" sz="3000" kern="1200" dirty="0"/>
        </a:p>
      </dsp:txBody>
      <dsp:txXfrm>
        <a:off x="25958" y="20665"/>
        <a:ext cx="7160912" cy="664222"/>
      </dsp:txXfrm>
    </dsp:sp>
    <dsp:sp modelId="{65DF356F-D570-4109-ACDA-3C9680550EF2}">
      <dsp:nvSpPr>
        <dsp:cNvPr id="0" name=""/>
        <dsp:cNvSpPr/>
      </dsp:nvSpPr>
      <dsp:spPr>
        <a:xfrm>
          <a:off x="2646" y="827755"/>
          <a:ext cx="7202242" cy="705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Jeeves</a:t>
          </a:r>
          <a:endParaRPr lang="en-US" sz="3000" kern="1200" dirty="0"/>
        </a:p>
      </dsp:txBody>
      <dsp:txXfrm>
        <a:off x="23311" y="848420"/>
        <a:ext cx="7160912" cy="664222"/>
      </dsp:txXfrm>
    </dsp:sp>
    <dsp:sp modelId="{77B412F8-4F2A-40A7-AD00-191AB45081D4}">
      <dsp:nvSpPr>
        <dsp:cNvPr id="0" name=""/>
        <dsp:cNvSpPr/>
      </dsp:nvSpPr>
      <dsp:spPr>
        <a:xfrm>
          <a:off x="2646" y="1653921"/>
          <a:ext cx="1745575" cy="705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Notify</a:t>
          </a:r>
          <a:endParaRPr lang="en-US" sz="2700" kern="1200" dirty="0"/>
        </a:p>
      </dsp:txBody>
      <dsp:txXfrm>
        <a:off x="23311" y="1674586"/>
        <a:ext cx="1704245" cy="664222"/>
      </dsp:txXfrm>
    </dsp:sp>
    <dsp:sp modelId="{B2BEABCE-987B-41B3-B6EA-C7E66CADB528}">
      <dsp:nvSpPr>
        <dsp:cNvPr id="0" name=""/>
        <dsp:cNvSpPr/>
      </dsp:nvSpPr>
      <dsp:spPr>
        <a:xfrm>
          <a:off x="1821535" y="1653921"/>
          <a:ext cx="1745575" cy="705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Automate</a:t>
          </a:r>
          <a:endParaRPr lang="en-US" sz="2700" kern="1200" dirty="0"/>
        </a:p>
      </dsp:txBody>
      <dsp:txXfrm>
        <a:off x="1842200" y="1674586"/>
        <a:ext cx="1704245" cy="664222"/>
      </dsp:txXfrm>
    </dsp:sp>
    <dsp:sp modelId="{4204A5D7-BDF5-4D8C-B935-6C944AEB19EA}">
      <dsp:nvSpPr>
        <dsp:cNvPr id="0" name=""/>
        <dsp:cNvSpPr/>
      </dsp:nvSpPr>
      <dsp:spPr>
        <a:xfrm>
          <a:off x="3640425" y="1653921"/>
          <a:ext cx="1745575" cy="705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Fetch</a:t>
          </a:r>
          <a:endParaRPr lang="en-US" sz="2700" kern="1200" dirty="0"/>
        </a:p>
      </dsp:txBody>
      <dsp:txXfrm>
        <a:off x="3661090" y="1674586"/>
        <a:ext cx="1704245" cy="664222"/>
      </dsp:txXfrm>
    </dsp:sp>
    <dsp:sp modelId="{78FC104B-1942-43C2-A6B4-A94A02F4453E}">
      <dsp:nvSpPr>
        <dsp:cNvPr id="0" name=""/>
        <dsp:cNvSpPr/>
      </dsp:nvSpPr>
      <dsp:spPr>
        <a:xfrm>
          <a:off x="5459314" y="1653921"/>
          <a:ext cx="1745575" cy="705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Database</a:t>
          </a:r>
          <a:endParaRPr lang="en-US" sz="2700" kern="1200" dirty="0"/>
        </a:p>
      </dsp:txBody>
      <dsp:txXfrm>
        <a:off x="5479979" y="1674586"/>
        <a:ext cx="1704245" cy="664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6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1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3EDB-8149-419C-89F9-B25E19208A0C}" type="datetimeFigureOut">
              <a:rPr lang="en-US" smtClean="0"/>
              <a:t>29-Jan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85E1-8D6F-4A73-858A-1B319382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3382467"/>
              </p:ext>
            </p:extLst>
          </p:nvPr>
        </p:nvGraphicFramePr>
        <p:xfrm>
          <a:off x="2605381" y="2079245"/>
          <a:ext cx="7207536" cy="236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24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Pragith Prakash (WT01 - BOS-BOTWORKS)</dc:creator>
  <cp:lastModifiedBy>Pragith Prakash (WT01 - BOS-BOTWORKS)</cp:lastModifiedBy>
  <cp:revision>9</cp:revision>
  <dcterms:created xsi:type="dcterms:W3CDTF">2016-01-29T10:53:51Z</dcterms:created>
  <dcterms:modified xsi:type="dcterms:W3CDTF">2016-01-29T11:07:13Z</dcterms:modified>
</cp:coreProperties>
</file>