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ev.example.com/john.git" TargetMode="External"/><Relationship Id="rId3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Introduction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Syncing</a:t>
            </a:r>
          </a:p>
        </p:txBody>
      </p:sp>
      <p:sp>
        <p:nvSpPr>
          <p:cNvPr id="152" name="Shape 152"/>
          <p:cNvSpPr/>
          <p:nvPr/>
        </p:nvSpPr>
        <p:spPr>
          <a:xfrm>
            <a:off x="1181277" y="5797549"/>
            <a:ext cx="10642246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git remote -v</a:t>
            </a:r>
          </a:p>
          <a:p>
            <a:pPr algn="l"/>
            <a:r>
              <a:t>git remote add &lt;name&gt; &lt;url&gt;</a:t>
            </a:r>
          </a:p>
          <a:p>
            <a:pPr algn="l"/>
            <a:r>
              <a:t>git remote rm &lt;name&gt;</a:t>
            </a:r>
          </a:p>
          <a:p>
            <a:pPr algn="l"/>
            <a:r>
              <a:t>git remote rename &lt;old-name&gt; &lt;new-name&gt;</a:t>
            </a:r>
          </a:p>
          <a:p>
            <a:pPr algn="l"/>
            <a:r>
              <a:t>Example: </a:t>
            </a:r>
          </a:p>
          <a:p>
            <a:pPr algn="l"/>
            <a:r>
              <a:t>git remote add john </a:t>
            </a:r>
            <a:r>
              <a:rPr u="sng">
                <a:hlinkClick r:id="rId2" invalidUrl="" action="" tgtFrame="" tooltip="" history="1" highlightClick="0" endSnd="0"/>
              </a:rPr>
              <a:t>http://dev.example.com/john.git</a:t>
            </a:r>
          </a:p>
        </p:txBody>
      </p:sp>
      <p:pic>
        <p:nvPicPr>
          <p:cNvPr id="15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2400" y="1968500"/>
            <a:ext cx="10160000" cy="373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fetch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The git fetch command imports commits from a remote repository into your local repo</a:t>
            </a:r>
          </a:p>
        </p:txBody>
      </p:sp>
      <p:sp>
        <p:nvSpPr>
          <p:cNvPr id="157" name="Shape 157"/>
          <p:cNvSpPr/>
          <p:nvPr/>
        </p:nvSpPr>
        <p:spPr>
          <a:xfrm>
            <a:off x="4546727" y="4889500"/>
            <a:ext cx="39113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fetch &lt;remote&gt;</a:t>
            </a:r>
          </a:p>
        </p:txBody>
      </p:sp>
      <p:sp>
        <p:nvSpPr>
          <p:cNvPr id="158" name="Shape 158"/>
          <p:cNvSpPr/>
          <p:nvPr/>
        </p:nvSpPr>
        <p:spPr>
          <a:xfrm>
            <a:off x="4492218" y="5689599"/>
            <a:ext cx="6217464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fetch &lt;remote&gt; &lt;branch&gt;</a:t>
            </a:r>
          </a:p>
          <a:p>
            <a:pPr algn="l"/>
            <a:r>
              <a:t>Example:</a:t>
            </a:r>
          </a:p>
          <a:p>
            <a:pPr algn="l"/>
            <a:r>
              <a:t>git fetch origin</a:t>
            </a:r>
          </a:p>
          <a:p>
            <a:pPr algn="l"/>
            <a:r>
              <a:t>git checkout master</a:t>
            </a:r>
          </a:p>
          <a:p>
            <a:pPr algn="l"/>
            <a:r>
              <a:t>git log origin/master</a:t>
            </a:r>
          </a:p>
          <a:p>
            <a:pPr algn="l"/>
            <a:r>
              <a:t>git merge origin/master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pull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Fetch the specified remote’s copy of the current branch and immediately merge it into the local copy.</a:t>
            </a:r>
          </a:p>
        </p:txBody>
      </p:sp>
      <p:sp>
        <p:nvSpPr>
          <p:cNvPr id="162" name="Shape 162"/>
          <p:cNvSpPr/>
          <p:nvPr/>
        </p:nvSpPr>
        <p:spPr>
          <a:xfrm>
            <a:off x="4172508" y="4997450"/>
            <a:ext cx="363108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 pull &lt;remote&gt;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push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git push &lt;remote&gt; &lt;branch&gt;</a:t>
            </a:r>
          </a:p>
          <a:p>
            <a:pPr marL="0" indent="0">
              <a:buSzTx/>
              <a:buNone/>
            </a:pPr>
            <a:r>
              <a:t>git push &lt;remote&gt; --all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gitignore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What we did not explained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Merging</a:t>
            </a:r>
          </a:p>
          <a:p>
            <a:pPr/>
            <a:r>
              <a:t>Branching</a:t>
            </a:r>
          </a:p>
          <a:p>
            <a:pPr/>
            <a:r>
              <a:t>Making a pull request</a:t>
            </a:r>
          </a:p>
          <a:p>
            <a:pPr/>
            <a:r>
              <a:t>Rebase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</a:t>
            </a:r>
          </a:p>
        </p:txBody>
      </p:sp>
      <p:pic>
        <p:nvPicPr>
          <p:cNvPr id="12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3149600"/>
            <a:ext cx="9753600" cy="520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work with GIT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Setting up a repository</a:t>
            </a:r>
          </a:p>
        </p:txBody>
      </p:sp>
      <p:pic>
        <p:nvPicPr>
          <p:cNvPr id="12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050" y="3524250"/>
            <a:ext cx="10160000" cy="24892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3082899" y="6019799"/>
            <a:ext cx="6064302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git init</a:t>
            </a:r>
          </a:p>
          <a:p>
            <a:pPr algn="l"/>
            <a:r>
              <a:t>//OR </a:t>
            </a:r>
          </a:p>
          <a:p>
            <a:pPr algn="l"/>
            <a:r>
              <a:t>git clone &lt;repo&gt;</a:t>
            </a:r>
          </a:p>
          <a:p>
            <a:pPr algn="l"/>
            <a:r>
              <a:t>//OR </a:t>
            </a:r>
          </a:p>
          <a:p>
            <a:pPr algn="l"/>
            <a:r>
              <a:t>git clone &lt;repo&gt; &lt;directory&gt;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Saving Changes</a:t>
            </a:r>
          </a:p>
        </p:txBody>
      </p:sp>
      <p:pic>
        <p:nvPicPr>
          <p:cNvPr id="1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2700" y="2787650"/>
            <a:ext cx="10160000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3539718" y="5613399"/>
            <a:ext cx="5645964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</a:p>
          <a:p>
            <a:pPr algn="l"/>
            <a:r>
              <a:t>git add &lt;file&gt;</a:t>
            </a:r>
          </a:p>
          <a:p>
            <a:pPr algn="l"/>
            <a:r>
              <a:t>git add &lt;directory&gt;</a:t>
            </a:r>
          </a:p>
          <a:p>
            <a:pPr algn="l"/>
            <a:r>
              <a:t>git commit -m &lt;message&gt;</a:t>
            </a:r>
          </a:p>
          <a:p>
            <a:pPr algn="l"/>
            <a:r>
              <a:t>git push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Inspecting a repository</a:t>
            </a:r>
          </a:p>
        </p:txBody>
      </p:sp>
      <p:sp>
        <p:nvSpPr>
          <p:cNvPr id="136" name="Shape 136"/>
          <p:cNvSpPr/>
          <p:nvPr/>
        </p:nvSpPr>
        <p:spPr>
          <a:xfrm>
            <a:off x="4483049" y="6083299"/>
            <a:ext cx="2984602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git status</a:t>
            </a:r>
          </a:p>
          <a:p>
            <a:pPr algn="l"/>
            <a:r>
              <a:t>git log</a:t>
            </a:r>
          </a:p>
          <a:p>
            <a:pPr algn="l"/>
            <a:r>
              <a:t>git log -n limit</a:t>
            </a:r>
          </a:p>
          <a:p>
            <a:pPr algn="l"/>
            <a:r>
              <a:t>git log &lt;file&gt;</a:t>
            </a:r>
          </a:p>
        </p:txBody>
      </p:sp>
      <p:pic>
        <p:nvPicPr>
          <p:cNvPr id="13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350" y="1924050"/>
            <a:ext cx="10160000" cy="393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Checkout a File, a Commit or a Branch</a:t>
            </a:r>
          </a:p>
        </p:txBody>
      </p:sp>
      <p:sp>
        <p:nvSpPr>
          <p:cNvPr id="140" name="Shape 140"/>
          <p:cNvSpPr/>
          <p:nvPr/>
        </p:nvSpPr>
        <p:spPr>
          <a:xfrm>
            <a:off x="4483049" y="6356350"/>
            <a:ext cx="6301588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git checkout master</a:t>
            </a:r>
          </a:p>
          <a:p>
            <a:pPr algn="l"/>
            <a:r>
              <a:t>git checkout HEAD</a:t>
            </a:r>
          </a:p>
          <a:p>
            <a:pPr algn="l"/>
            <a:r>
              <a:t>git checkout &lt;commit&gt; &lt;file&gt;</a:t>
            </a:r>
          </a:p>
          <a:p>
            <a:pPr algn="l"/>
            <a:r>
              <a:t>git checkout &lt;commit&gt;</a:t>
            </a:r>
          </a:p>
        </p:txBody>
      </p:sp>
      <p:pic>
        <p:nvPicPr>
          <p:cNvPr id="14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750" y="3054350"/>
            <a:ext cx="10160000" cy="314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revert</a:t>
            </a:r>
          </a:p>
        </p:txBody>
      </p:sp>
      <p:sp>
        <p:nvSpPr>
          <p:cNvPr id="144" name="Shape 144"/>
          <p:cNvSpPr/>
          <p:nvPr/>
        </p:nvSpPr>
        <p:spPr>
          <a:xfrm>
            <a:off x="4203649" y="6667500"/>
            <a:ext cx="41472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git revert &lt;commit&gt;</a:t>
            </a:r>
          </a:p>
        </p:txBody>
      </p:sp>
      <p:pic>
        <p:nvPicPr>
          <p:cNvPr id="14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7150" y="4038600"/>
            <a:ext cx="10160000" cy="148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857250" y="-4572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git reset</a:t>
            </a:r>
          </a:p>
        </p:txBody>
      </p:sp>
      <p:sp>
        <p:nvSpPr>
          <p:cNvPr id="148" name="Shape 148"/>
          <p:cNvSpPr/>
          <p:nvPr/>
        </p:nvSpPr>
        <p:spPr>
          <a:xfrm>
            <a:off x="4203649" y="6394450"/>
            <a:ext cx="398678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git reset &lt;file&gt;</a:t>
            </a:r>
          </a:p>
          <a:p>
            <a:pPr algn="l"/>
            <a:r>
              <a:t>git reset &lt;commit&gt;</a:t>
            </a:r>
          </a:p>
        </p:txBody>
      </p:sp>
      <p:pic>
        <p:nvPicPr>
          <p:cNvPr id="1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5250" y="1301750"/>
            <a:ext cx="6527318" cy="4699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