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39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1950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emesis.io" TargetMode="External"/><Relationship Id="rId2" Type="http://schemas.openxmlformats.org/officeDocument/2006/relationships/hyperlink" Target="http://gochev.or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Advanced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6464300"/>
            <a:ext cx="10464800" cy="1130300"/>
          </a:xfrm>
          <a:prstGeom prst="rect">
            <a:avLst/>
          </a:prstGeom>
        </p:spPr>
        <p:txBody>
          <a:bodyPr/>
          <a:lstStyle/>
          <a:p>
            <a:pPr lvl="1"/>
            <a:r>
              <a:t>Peter Manolov                                       Nayden Gochev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Manolov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Graduated TU – Sofia</a:t>
            </a:r>
          </a:p>
          <a:p>
            <a:r>
              <a:rPr lang="en-US" dirty="0" smtClean="0"/>
              <a:t>Worked in many companies – MF Solutions, </a:t>
            </a:r>
            <a:r>
              <a:rPr lang="en-US" dirty="0" err="1" smtClean="0"/>
              <a:t>ProxiAD</a:t>
            </a:r>
            <a:r>
              <a:rPr lang="en-US" dirty="0" smtClean="0"/>
              <a:t>, Javelin, </a:t>
            </a:r>
            <a:r>
              <a:rPr lang="en-US" dirty="0" err="1" smtClean="0"/>
              <a:t>DevelopSoft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Experiences include – IDE development, CRM Systems, E-Commerce platforms , </a:t>
            </a:r>
            <a:r>
              <a:rPr lang="en-US" dirty="0" err="1" smtClean="0"/>
              <a:t>BigData</a:t>
            </a:r>
            <a:r>
              <a:rPr lang="en-US" dirty="0" smtClean="0"/>
              <a:t> Solutions using different enterprise technologies and languages.</a:t>
            </a:r>
          </a:p>
          <a:p>
            <a:r>
              <a:rPr lang="en-US" dirty="0" smtClean="0"/>
              <a:t>Senior trainer here @ Pragmatic. Developed the Java Basic Course and Java Advanced Courses</a:t>
            </a:r>
          </a:p>
          <a:p>
            <a:r>
              <a:rPr lang="en-US" dirty="0"/>
              <a:t>Currently CTO of </a:t>
            </a:r>
            <a:r>
              <a:rPr lang="en-US" dirty="0" err="1"/>
              <a:t>GoGoFish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35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Nayden Gochev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Graduated Plovdiv University in 2007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Worked in multiple companies as Java Developer: </a:t>
            </a:r>
            <a:r>
              <a:rPr dirty="0" err="1"/>
              <a:t>Isy</a:t>
            </a:r>
            <a:r>
              <a:rPr dirty="0"/>
              <a:t> Intellect, </a:t>
            </a:r>
            <a:r>
              <a:rPr dirty="0" err="1"/>
              <a:t>ProxiAD</a:t>
            </a:r>
            <a:r>
              <a:rPr dirty="0"/>
              <a:t>, Insight Technologies, </a:t>
            </a:r>
            <a:r>
              <a:rPr dirty="0" err="1"/>
              <a:t>Phamola</a:t>
            </a:r>
            <a:endParaRPr dirty="0"/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Worked as Team Lead at </a:t>
            </a:r>
            <a:r>
              <a:rPr dirty="0" err="1"/>
              <a:t>Telerik</a:t>
            </a:r>
            <a:endParaRPr dirty="0"/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Trainer at Pragmatic since 2014, before that was trainer at NARS and Plovdiv University, held multiple lectures (some recordings are available at </a:t>
            </a:r>
            <a:r>
              <a:rPr u="sng" dirty="0">
                <a:hlinkClick r:id="rId2"/>
              </a:rPr>
              <a:t>http://gochev.org</a:t>
            </a:r>
            <a:r>
              <a:rPr dirty="0"/>
              <a:t> 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Member of board of directors at Bulgarian Java User Group </a:t>
            </a:r>
            <a:br>
              <a:rPr dirty="0"/>
            </a:br>
            <a:r>
              <a:rPr dirty="0"/>
              <a:t>(http://jug.bg)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Works as architect at Nemesis Software (</a:t>
            </a:r>
            <a:r>
              <a:rPr u="sng" dirty="0">
                <a:hlinkClick r:id="rId3"/>
              </a:rPr>
              <a:t>nemesis.io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2500" y="-5588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952500" y="1181100"/>
            <a:ext cx="11099800" cy="77089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Summary of java basic course.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Reflection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Threads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Networking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Data &amp; Time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Internationalization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Team project &amp; source control systems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RMI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JavaFX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SQL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Hibernate 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JPA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Team project </a:t>
            </a:r>
          </a:p>
          <a:p>
            <a:pPr marL="191134" indent="-191134" defTabSz="251206">
              <a:spcBef>
                <a:spcPts val="1800"/>
              </a:spcBef>
              <a:defRPr sz="1935" b="1">
                <a:latin typeface="Helvetica"/>
                <a:ea typeface="Helvetica"/>
                <a:cs typeface="Helvetica"/>
                <a:sym typeface="Helvetica"/>
              </a:defRPr>
            </a:pPr>
            <a:r>
              <a:t>Exam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164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White</vt:lpstr>
      <vt:lpstr>Java Advanced</vt:lpstr>
      <vt:lpstr>Peter Manolov</vt:lpstr>
      <vt:lpstr>Nayden Gochev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cp:lastModifiedBy>peterm</cp:lastModifiedBy>
  <cp:revision>2</cp:revision>
  <dcterms:modified xsi:type="dcterms:W3CDTF">2015-11-19T09:03:45Z</dcterms:modified>
</cp:coreProperties>
</file>