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1966A-49CB-4186-8787-FF26F5DDAD8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D6680-CBD6-404A-B5A2-5D7416C8B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7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Dr. Zhao’s example that is up on </a:t>
            </a:r>
            <a:r>
              <a:rPr lang="en-US" dirty="0" err="1"/>
              <a:t>github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D6680-CBD6-404A-B5A2-5D7416C8B2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07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n.rawgit.com/jakobzhao/storymap/48fb6416/examples/dataInteraction/index.html#L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quare.github.io/crossfilter/" TargetMode="External"/><Relationship Id="rId2" Type="http://schemas.openxmlformats.org/officeDocument/2006/relationships/hyperlink" Target="https://dc-js.github.io/dc.js/vc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rawgit.com/PragmaticMax/Tester/eb25e2eb/D3%20Presentation/D3%20Presentation.html" TargetMode="External"/><Relationship Id="rId2" Type="http://schemas.openxmlformats.org/officeDocument/2006/relationships/hyperlink" Target="https://github.com/PragmaticMax/Tester/tree/master/D3%20Present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D3 for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overview of d3 data modeling</a:t>
            </a:r>
          </a:p>
        </p:txBody>
      </p:sp>
    </p:spTree>
    <p:extLst>
      <p:ext uri="{BB962C8B-B14F-4D97-AF65-F5344CB8AC3E}">
        <p14:creationId xmlns:p14="http://schemas.microsoft.com/office/powerpoint/2010/main" val="390387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Finished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>
                <a:hlinkClick r:id="rId3"/>
              </a:rPr>
              <a:t>D3 example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4"/>
              </a:rPr>
              <a:t>Dr. Zhao’s Earthquake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9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d3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.data()</a:t>
            </a:r>
          </a:p>
          <a:p>
            <a:pPr lvl="1"/>
            <a:r>
              <a:rPr lang="en-US" dirty="0"/>
              <a:t>Tells d3 what to use as data</a:t>
            </a:r>
          </a:p>
          <a:p>
            <a:r>
              <a:rPr lang="en-US" dirty="0"/>
              <a:t>.append()</a:t>
            </a:r>
          </a:p>
          <a:p>
            <a:pPr lvl="1"/>
            <a:r>
              <a:rPr lang="en-US" dirty="0"/>
              <a:t>Tells d3 what it is changing (for example “div” or “</a:t>
            </a:r>
            <a:r>
              <a:rPr lang="en-US" dirty="0" err="1"/>
              <a:t>svg</a:t>
            </a:r>
            <a:r>
              <a:rPr lang="en-US" dirty="0"/>
              <a:t>”)</a:t>
            </a:r>
          </a:p>
          <a:p>
            <a:r>
              <a:rPr lang="en-US" dirty="0"/>
              <a:t>.</a:t>
            </a:r>
            <a:r>
              <a:rPr lang="en-US" dirty="0" err="1"/>
              <a:t>attr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Sets attributes of the d3 object (example “class”, “</a:t>
            </a:r>
            <a:r>
              <a:rPr lang="en-US" dirty="0" err="1"/>
              <a:t>src</a:t>
            </a:r>
            <a:r>
              <a:rPr lang="en-US" dirty="0"/>
              <a:t>”, “id”)</a:t>
            </a:r>
          </a:p>
          <a:p>
            <a:r>
              <a:rPr lang="en-US" dirty="0"/>
              <a:t>.style()</a:t>
            </a:r>
          </a:p>
          <a:p>
            <a:pPr lvl="1"/>
            <a:r>
              <a:rPr lang="en-US" dirty="0"/>
              <a:t>Applies </a:t>
            </a:r>
            <a:r>
              <a:rPr lang="en-US" dirty="0" err="1"/>
              <a:t>css</a:t>
            </a:r>
            <a:r>
              <a:rPr lang="en-US" dirty="0"/>
              <a:t> property and values to your d3 object</a:t>
            </a:r>
          </a:p>
        </p:txBody>
      </p:sp>
    </p:spTree>
    <p:extLst>
      <p:ext uri="{BB962C8B-B14F-4D97-AF65-F5344CB8AC3E}">
        <p14:creationId xmlns:p14="http://schemas.microsoft.com/office/powerpoint/2010/main" val="356538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CSS to represent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.style()</a:t>
            </a:r>
          </a:p>
          <a:p>
            <a:pPr lvl="1"/>
            <a:r>
              <a:rPr lang="en-US" dirty="0"/>
              <a:t>Define properties based on our specified  </a:t>
            </a:r>
            <a:r>
              <a:rPr lang="en-US" dirty="0" err="1"/>
              <a:t>attr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Example:  </a:t>
            </a:r>
          </a:p>
          <a:p>
            <a:pPr marL="530352" lvl="1" indent="0">
              <a:buNone/>
            </a:pPr>
            <a:r>
              <a:rPr lang="en-US" dirty="0"/>
              <a:t>.style("height", function(d) {</a:t>
            </a:r>
          </a:p>
          <a:p>
            <a:pPr marL="530352" lvl="1" indent="0">
              <a:buNone/>
            </a:pPr>
            <a:r>
              <a:rPr lang="en-US" dirty="0"/>
              <a:t>    return d + "</a:t>
            </a:r>
            <a:r>
              <a:rPr lang="en-US" dirty="0" err="1"/>
              <a:t>px</a:t>
            </a:r>
            <a:r>
              <a:rPr lang="en-US" dirty="0"/>
              <a:t>";</a:t>
            </a:r>
          </a:p>
          <a:p>
            <a:pPr marL="530352" lvl="1" indent="0">
              <a:buNone/>
            </a:pPr>
            <a:r>
              <a:rPr lang="en-US" dirty="0"/>
              <a:t>});</a:t>
            </a:r>
          </a:p>
          <a:p>
            <a:r>
              <a:rPr lang="en-US" dirty="0"/>
              <a:t>Quick refresher on functions</a:t>
            </a:r>
          </a:p>
          <a:p>
            <a:pPr lvl="1"/>
            <a:r>
              <a:rPr lang="en-US" dirty="0"/>
              <a:t>Example:		function(</a:t>
            </a:r>
            <a:r>
              <a:rPr lang="en-US" dirty="0" err="1"/>
              <a:t>input_value</a:t>
            </a:r>
            <a:r>
              <a:rPr lang="en-US" dirty="0"/>
              <a:t>) {</a:t>
            </a:r>
          </a:p>
          <a:p>
            <a:pPr marL="530352" lvl="1" indent="0">
              <a:buNone/>
            </a:pPr>
            <a:r>
              <a:rPr lang="en-US" dirty="0"/>
              <a:t>  				  //Calculate something here</a:t>
            </a:r>
          </a:p>
          <a:p>
            <a:pPr marL="530352" lvl="1" indent="0">
              <a:buNone/>
            </a:pPr>
            <a:r>
              <a:rPr lang="en-US" dirty="0"/>
              <a:t>   				 return </a:t>
            </a:r>
            <a:r>
              <a:rPr lang="en-US" dirty="0" err="1"/>
              <a:t>output_value</a:t>
            </a:r>
            <a:r>
              <a:rPr lang="en-US" dirty="0"/>
              <a:t>;</a:t>
            </a:r>
          </a:p>
          <a:p>
            <a:pPr marL="530352" lvl="1" indent="0">
              <a:buNone/>
            </a:pPr>
            <a:r>
              <a:rPr lang="en-US" dirty="0"/>
              <a:t>			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0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Bracketed lists of data. Example</a:t>
            </a:r>
          </a:p>
          <a:p>
            <a:pPr marL="987552" lvl="2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names = [Greg, Cindy, Beth]</a:t>
            </a:r>
          </a:p>
          <a:p>
            <a:pPr marL="987552" lvl="2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score = [9, 51, 7]</a:t>
            </a:r>
          </a:p>
          <a:p>
            <a:r>
              <a:rPr lang="en-US" dirty="0"/>
              <a:t>Objects</a:t>
            </a:r>
          </a:p>
          <a:p>
            <a:pPr lvl="1"/>
            <a:r>
              <a:rPr lang="en-US" dirty="0"/>
              <a:t>Complex, multidimensional observations.  Example</a:t>
            </a:r>
          </a:p>
          <a:p>
            <a:pPr marL="530352" lvl="1" indent="0">
              <a:buNone/>
            </a:pPr>
            <a:r>
              <a:rPr lang="en-US" dirty="0"/>
              <a:t>	</a:t>
            </a:r>
            <a:r>
              <a:rPr lang="en-US" sz="1600" dirty="0"/>
              <a:t>	</a:t>
            </a:r>
            <a:r>
              <a:rPr lang="en-US" sz="1600" dirty="0" err="1"/>
              <a:t>var</a:t>
            </a:r>
            <a:r>
              <a:rPr lang="en-US" sz="1600" dirty="0"/>
              <a:t> fruit = {</a:t>
            </a:r>
          </a:p>
          <a:p>
            <a:pPr marL="530352" lvl="1" indent="0">
              <a:buNone/>
            </a:pPr>
            <a:r>
              <a:rPr lang="en-US" sz="1600" dirty="0"/>
              <a:t>  		  kind: "grape",</a:t>
            </a:r>
          </a:p>
          <a:p>
            <a:pPr marL="530352" lvl="1" indent="0">
              <a:buNone/>
            </a:pPr>
            <a:r>
              <a:rPr lang="en-US" sz="1600" dirty="0"/>
              <a:t>		  color: "red",</a:t>
            </a:r>
          </a:p>
          <a:p>
            <a:pPr marL="530352" lvl="1" indent="0">
              <a:buNone/>
            </a:pPr>
            <a:r>
              <a:rPr lang="en-US" sz="1600" dirty="0"/>
              <a:t>		  quantity: 12,</a:t>
            </a:r>
          </a:p>
          <a:p>
            <a:pPr marL="530352" lvl="1" indent="0">
              <a:buNone/>
            </a:pPr>
            <a:r>
              <a:rPr lang="en-US" sz="1600" dirty="0"/>
              <a:t> 		 tasty: true</a:t>
            </a:r>
          </a:p>
          <a:p>
            <a:pPr marL="530352" lvl="1" indent="0">
              <a:buNone/>
            </a:pPr>
            <a:r>
              <a:rPr lang="en-US" sz="1600" dirty="0"/>
              <a:t>		};</a:t>
            </a:r>
          </a:p>
        </p:txBody>
      </p:sp>
    </p:spTree>
    <p:extLst>
      <p:ext uri="{BB962C8B-B14F-4D97-AF65-F5344CB8AC3E}">
        <p14:creationId xmlns:p14="http://schemas.microsoft.com/office/powerpoint/2010/main" val="168597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GeoJSON</a:t>
            </a:r>
            <a:r>
              <a:rPr lang="en-US" dirty="0"/>
              <a:t> data is an object. Example</a:t>
            </a:r>
          </a:p>
          <a:p>
            <a:pPr marL="530352" lvl="1" indent="0">
              <a:buNone/>
            </a:pPr>
            <a:r>
              <a:rPr lang="en-US" sz="1400" dirty="0" err="1"/>
              <a:t>var</a:t>
            </a:r>
            <a:r>
              <a:rPr lang="en-US" sz="1400" dirty="0"/>
              <a:t> geodata = {</a:t>
            </a:r>
          </a:p>
          <a:p>
            <a:pPr marL="530352" lvl="1" indent="0">
              <a:buNone/>
            </a:pPr>
            <a:r>
              <a:rPr lang="en-US" sz="1400" dirty="0"/>
              <a:t>    "type": "</a:t>
            </a:r>
            <a:r>
              <a:rPr lang="en-US" sz="1400" dirty="0" err="1"/>
              <a:t>FeatureCollection</a:t>
            </a:r>
            <a:r>
              <a:rPr lang="en-US" sz="1400" dirty="0"/>
              <a:t>",</a:t>
            </a:r>
          </a:p>
          <a:p>
            <a:pPr marL="530352" lvl="1" indent="0">
              <a:buNone/>
            </a:pPr>
            <a:r>
              <a:rPr lang="en-US" sz="1400" dirty="0"/>
              <a:t>    "features": [</a:t>
            </a:r>
          </a:p>
          <a:p>
            <a:pPr marL="530352" lvl="1" indent="0">
              <a:buNone/>
            </a:pPr>
            <a:r>
              <a:rPr lang="en-US" sz="1400" dirty="0"/>
              <a:t>        {</a:t>
            </a:r>
          </a:p>
          <a:p>
            <a:pPr marL="530352" lvl="1" indent="0">
              <a:buNone/>
            </a:pPr>
            <a:r>
              <a:rPr lang="en-US" sz="1400" dirty="0"/>
              <a:t>            "type": "Feature",</a:t>
            </a:r>
          </a:p>
          <a:p>
            <a:pPr marL="530352" lvl="1" indent="0">
              <a:buNone/>
            </a:pPr>
            <a:r>
              <a:rPr lang="en-US" sz="1400" dirty="0"/>
              <a:t>            "geometry": {</a:t>
            </a:r>
          </a:p>
          <a:p>
            <a:pPr marL="530352" lvl="1" indent="0">
              <a:buNone/>
            </a:pPr>
            <a:r>
              <a:rPr lang="en-US" sz="1400" dirty="0"/>
              <a:t>                "type": "Point",</a:t>
            </a:r>
          </a:p>
          <a:p>
            <a:pPr marL="530352" lvl="1" indent="0">
              <a:buNone/>
            </a:pPr>
            <a:r>
              <a:rPr lang="en-US" sz="1400" dirty="0"/>
              <a:t>                "coordinates": [ 150.1282427, -24.471803 ]</a:t>
            </a:r>
          </a:p>
          <a:p>
            <a:pPr marL="530352" lvl="1" indent="0">
              <a:buNone/>
            </a:pPr>
            <a:r>
              <a:rPr lang="en-US" sz="1400" dirty="0"/>
              <a:t>            },</a:t>
            </a:r>
          </a:p>
          <a:p>
            <a:pPr marL="530352" lvl="1" indent="0">
              <a:buNone/>
            </a:pPr>
            <a:r>
              <a:rPr lang="en-US" sz="1400" dirty="0"/>
              <a:t>            "properties": {</a:t>
            </a:r>
          </a:p>
          <a:p>
            <a:pPr marL="530352" lvl="1" indent="0">
              <a:buNone/>
            </a:pPr>
            <a:r>
              <a:rPr lang="en-US" sz="1400" dirty="0"/>
              <a:t>                "type": "town"</a:t>
            </a:r>
          </a:p>
          <a:p>
            <a:pPr marL="530352" lvl="1" indent="0">
              <a:buNone/>
            </a:pPr>
            <a:r>
              <a:rPr lang="en-US" sz="1400" dirty="0"/>
              <a:t>            }</a:t>
            </a:r>
          </a:p>
          <a:p>
            <a:pPr marL="530352" lvl="1" indent="0">
              <a:buNone/>
            </a:pPr>
            <a:r>
              <a:rPr lang="en-US" sz="1400" dirty="0"/>
              <a:t>        }</a:t>
            </a:r>
          </a:p>
          <a:p>
            <a:pPr marL="530352" lvl="1" indent="0">
              <a:buNone/>
            </a:pPr>
            <a:r>
              <a:rPr lang="en-US" sz="1400" dirty="0"/>
              <a:t>    ]</a:t>
            </a:r>
          </a:p>
          <a:p>
            <a:pPr marL="530352" lvl="1" indent="0">
              <a:buNone/>
            </a:pPr>
            <a:r>
              <a:rPr lang="en-US" sz="1400" dirty="0"/>
              <a:t>};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structure needs to be considered to manipulate </a:t>
            </a:r>
            <a:r>
              <a:rPr lang="en-US" dirty="0" err="1"/>
              <a:t>GeoJSON</a:t>
            </a:r>
            <a:r>
              <a:rPr lang="en-US" dirty="0"/>
              <a:t> with d3.</a:t>
            </a:r>
          </a:p>
        </p:txBody>
      </p:sp>
    </p:spTree>
    <p:extLst>
      <p:ext uri="{BB962C8B-B14F-4D97-AF65-F5344CB8AC3E}">
        <p14:creationId xmlns:p14="http://schemas.microsoft.com/office/powerpoint/2010/main" val="378684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and Crossfilter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DC intro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Crossfilter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Murray, Scott (2013) </a:t>
            </a:r>
            <a:r>
              <a:rPr lang="en-US" i="1" dirty="0"/>
              <a:t>Interactive Data Visualization for the Web: An Introduction to Designing with D3. O’Reilly Media</a:t>
            </a:r>
          </a:p>
          <a:p>
            <a:endParaRPr lang="en-US" i="1" dirty="0"/>
          </a:p>
          <a:p>
            <a:r>
              <a:rPr lang="en-US" i="1" dirty="0">
                <a:hlinkClick r:id="rId2"/>
              </a:rPr>
              <a:t>My </a:t>
            </a:r>
            <a:r>
              <a:rPr lang="en-US" i="1" dirty="0" err="1">
                <a:hlinkClick r:id="rId2"/>
              </a:rPr>
              <a:t>github</a:t>
            </a:r>
            <a:endParaRPr lang="en-US" i="1" dirty="0"/>
          </a:p>
          <a:p>
            <a:endParaRPr lang="en-US" i="1" dirty="0"/>
          </a:p>
          <a:p>
            <a:r>
              <a:rPr lang="en-US" i="1" dirty="0">
                <a:hlinkClick r:id="rId3"/>
              </a:rPr>
              <a:t>rawgit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2957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632</TotalTime>
  <Words>264</Words>
  <Application>Microsoft Office PowerPoint</Application>
  <PresentationFormat>Widescreen</PresentationFormat>
  <Paragraphs>72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Franklin Gothic Book</vt:lpstr>
      <vt:lpstr>Crop</vt:lpstr>
      <vt:lpstr>D3 for data</vt:lpstr>
      <vt:lpstr>Finished Product</vt:lpstr>
      <vt:lpstr>Beginning d3 syntax</vt:lpstr>
      <vt:lpstr>Using CSS to represent data</vt:lpstr>
      <vt:lpstr>Handling Data </vt:lpstr>
      <vt:lpstr>GeoJSON</vt:lpstr>
      <vt:lpstr>DC and Crossfilter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 for data</dc:title>
  <dc:creator>Sione Filimoehala</dc:creator>
  <cp:lastModifiedBy>Sione Filimoehala</cp:lastModifiedBy>
  <cp:revision>15</cp:revision>
  <dcterms:created xsi:type="dcterms:W3CDTF">2017-05-03T23:05:16Z</dcterms:created>
  <dcterms:modified xsi:type="dcterms:W3CDTF">2017-05-04T20:32:48Z</dcterms:modified>
</cp:coreProperties>
</file>