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8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60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3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56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50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1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4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3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3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4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9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4C33F-4BFA-47DF-A67E-ED5185182F18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A69D28-5EE6-4E66-9D00-D0716AF40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9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CAF74-70F8-405F-9144-9E4E177DD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Codeengn</a:t>
            </a:r>
            <a:r>
              <a:rPr lang="en-US" altLang="ko-KR" dirty="0"/>
              <a:t> 03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0A36B9-74DD-48D0-A97E-F37534E01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5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1EA6-64B7-46FE-B0CB-B735D207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풀이과정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DD271-CE18-4F03-97B8-D3474194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Search For – All intermodular calls </a:t>
            </a:r>
            <a:r>
              <a:rPr lang="ko-KR" altLang="en-US" dirty="0"/>
              <a:t>에서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E0AE45-0AE0-4821-B3B0-1ABD2F9B7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42"/>
          <a:stretch/>
        </p:blipFill>
        <p:spPr>
          <a:xfrm>
            <a:off x="1096162" y="2623534"/>
            <a:ext cx="3314404" cy="37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327DC-2735-4783-AC17-3F3C68C9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0F9DC-99E3-46FD-B4C8-0D322140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strcmp</a:t>
            </a:r>
            <a:r>
              <a:rPr lang="ko-KR" altLang="en-US" dirty="0"/>
              <a:t>라니</a:t>
            </a:r>
            <a:endParaRPr lang="en-US" altLang="ko-KR" dirty="0"/>
          </a:p>
          <a:p>
            <a:r>
              <a:rPr lang="ko-KR" altLang="en-US" strike="sngStrike" dirty="0" err="1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이름부터가</a:t>
            </a:r>
            <a:r>
              <a:rPr lang="ko-KR" altLang="en-US" strike="sngStrike" dirty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 </a:t>
            </a:r>
            <a:r>
              <a:rPr lang="ko-KR" altLang="en-US" strike="sngStrike" dirty="0" err="1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수상해보인다</a:t>
            </a:r>
            <a:endParaRPr lang="en-US" altLang="ko-KR" strike="sngStrike" dirty="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  <a:p>
            <a:r>
              <a:rPr lang="ko-KR" altLang="en-US" dirty="0"/>
              <a:t>내가 입력한거랑 </a:t>
            </a:r>
            <a:r>
              <a:rPr lang="ko-KR" altLang="en-US" dirty="0" err="1"/>
              <a:t>패스워드랑</a:t>
            </a:r>
            <a:r>
              <a:rPr lang="ko-KR" altLang="en-US" dirty="0"/>
              <a:t> 비교할 것 같은 직감</a:t>
            </a:r>
            <a:endParaRPr lang="en-US" altLang="ko-KR" strike="sngStrike" dirty="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51EAA4-5200-4EDD-9372-BFD3AD648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3" b="84127"/>
          <a:stretch/>
        </p:blipFill>
        <p:spPr>
          <a:xfrm>
            <a:off x="751460" y="3605536"/>
            <a:ext cx="5344540" cy="1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4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F9823-EB60-43FF-86BF-98B74394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A6096-8D38-4BFE-877A-9E30525E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strcmp</a:t>
            </a:r>
            <a:r>
              <a:rPr lang="ko-KR" altLang="en-US" dirty="0"/>
              <a:t>를 호출하는 부분을 따라갔더니 </a:t>
            </a:r>
            <a:r>
              <a:rPr lang="en-US" altLang="ko-KR" dirty="0"/>
              <a:t>“2G83G35Hs2”</a:t>
            </a:r>
            <a:r>
              <a:rPr lang="ko-KR" altLang="en-US" dirty="0"/>
              <a:t>라는 수상한 문자열이 반겨준다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BP</a:t>
            </a:r>
            <a:r>
              <a:rPr lang="ko-KR" altLang="en-US" dirty="0"/>
              <a:t>를 걸고 </a:t>
            </a:r>
            <a:r>
              <a:rPr lang="ko-KR" altLang="en-US" dirty="0" err="1"/>
              <a:t>스택값을</a:t>
            </a:r>
            <a:r>
              <a:rPr lang="ko-KR" altLang="en-US" dirty="0"/>
              <a:t> 확인해본다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70952-F6BD-4FEF-81E1-E353AE6C5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8" y="2866305"/>
            <a:ext cx="5153744" cy="924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08CBA8-3BD1-42AC-87F5-3FDD15973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8" y="4558623"/>
            <a:ext cx="2667372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9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CB8AF-340B-4407-AEC6-A495CB99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2A446-259D-415B-A3A2-16482BE2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입력한 문자열과 </a:t>
            </a:r>
            <a:r>
              <a:rPr lang="ko-KR" altLang="en-US" dirty="0" err="1"/>
              <a:t>비교하는걸</a:t>
            </a:r>
            <a:r>
              <a:rPr lang="ko-KR" altLang="en-US" dirty="0"/>
              <a:t> 보니 아까 </a:t>
            </a:r>
            <a:r>
              <a:rPr lang="ko-KR" altLang="en-US" dirty="0" err="1"/>
              <a:t>본게</a:t>
            </a:r>
            <a:r>
              <a:rPr lang="ko-KR" altLang="en-US" dirty="0"/>
              <a:t> 패스워드가 </a:t>
            </a:r>
            <a:r>
              <a:rPr lang="ko-KR" altLang="en-US" dirty="0" err="1"/>
              <a:t>맞는것같다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그대로 입력하면 성공 메시지가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F62D7-6305-4688-AF77-CB005306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7" y="3245170"/>
            <a:ext cx="370574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239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61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안상수2006굵은</vt:lpstr>
      <vt:lpstr>Arial</vt:lpstr>
      <vt:lpstr>Trebuchet MS</vt:lpstr>
      <vt:lpstr>Wingdings 3</vt:lpstr>
      <vt:lpstr>패싯</vt:lpstr>
      <vt:lpstr>Codeengn 03</vt:lpstr>
      <vt:lpstr>풀이과정</vt:lpstr>
      <vt:lpstr>풀이과정</vt:lpstr>
      <vt:lpstr>풀이과정</vt:lpstr>
      <vt:lpstr>풀이과정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Codeengn 03</dc:title>
  <dc:creator>지 원재2</dc:creator>
  <cp:lastModifiedBy>지 원재2</cp:lastModifiedBy>
  <cp:revision>2</cp:revision>
  <dcterms:created xsi:type="dcterms:W3CDTF">2020-01-12T15:40:29Z</dcterms:created>
  <dcterms:modified xsi:type="dcterms:W3CDTF">2020-01-12T15:54:15Z</dcterms:modified>
</cp:coreProperties>
</file>