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398F-14D9-45A7-BEA3-D78D13AD06CE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D0DE-6A95-4631-A143-8BCDAB65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47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398F-14D9-45A7-BEA3-D78D13AD06CE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D0DE-6A95-4631-A143-8BCDAB65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08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398F-14D9-45A7-BEA3-D78D13AD06CE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D0DE-6A95-4631-A143-8BCDAB654B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6768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398F-14D9-45A7-BEA3-D78D13AD06CE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D0DE-6A95-4631-A143-8BCDAB65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375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398F-14D9-45A7-BEA3-D78D13AD06CE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D0DE-6A95-4631-A143-8BCDAB654B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8441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398F-14D9-45A7-BEA3-D78D13AD06CE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D0DE-6A95-4631-A143-8BCDAB65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29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398F-14D9-45A7-BEA3-D78D13AD06CE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D0DE-6A95-4631-A143-8BCDAB65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87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398F-14D9-45A7-BEA3-D78D13AD06CE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D0DE-6A95-4631-A143-8BCDAB65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89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398F-14D9-45A7-BEA3-D78D13AD06CE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D0DE-6A95-4631-A143-8BCDAB65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3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398F-14D9-45A7-BEA3-D78D13AD06CE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D0DE-6A95-4631-A143-8BCDAB65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21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398F-14D9-45A7-BEA3-D78D13AD06CE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D0DE-6A95-4631-A143-8BCDAB65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0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398F-14D9-45A7-BEA3-D78D13AD06CE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D0DE-6A95-4631-A143-8BCDAB65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2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398F-14D9-45A7-BEA3-D78D13AD06CE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D0DE-6A95-4631-A143-8BCDAB65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07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398F-14D9-45A7-BEA3-D78D13AD06CE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D0DE-6A95-4631-A143-8BCDAB65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7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398F-14D9-45A7-BEA3-D78D13AD06CE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D0DE-6A95-4631-A143-8BCDAB65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46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398F-14D9-45A7-BEA3-D78D13AD06CE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D0DE-6A95-4631-A143-8BCDAB65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2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2398F-14D9-45A7-BEA3-D78D13AD06CE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70D0DE-6A95-4631-A143-8BCDAB65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32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EF30B-210F-4729-8926-0BD42B77F9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Codeengn</a:t>
            </a:r>
            <a:r>
              <a:rPr lang="en-US" altLang="ko-KR" dirty="0"/>
              <a:t> 04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F76F50-E33D-49B8-A01F-E0728ACFC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82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F06D-C132-41A0-B45F-9BBB3341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2785E-124F-4741-90A3-210921CE3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일단 </a:t>
            </a:r>
            <a:r>
              <a:rPr lang="en-US" altLang="ko-KR" dirty="0" err="1"/>
              <a:t>api</a:t>
            </a:r>
            <a:r>
              <a:rPr lang="ko-KR" altLang="en-US" dirty="0"/>
              <a:t>검색에서 수상한걸 찾아본다</a:t>
            </a:r>
            <a:endParaRPr lang="en-US" altLang="ko-KR" dirty="0"/>
          </a:p>
          <a:p>
            <a:r>
              <a:rPr lang="ko-KR" altLang="en-US" dirty="0" err="1"/>
              <a:t>수상한거</a:t>
            </a:r>
            <a:r>
              <a:rPr lang="ko-KR" altLang="en-US" dirty="0"/>
              <a:t> 발견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966948-4BA9-405C-ACDE-FCFED77A0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2697311"/>
            <a:ext cx="4429743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068C-E486-414A-97C1-78C0B181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CDB04-08AC-41AC-A573-2F63D725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호출경로를 따라가보면 루프문을 </a:t>
            </a:r>
            <a:r>
              <a:rPr lang="ko-KR" altLang="en-US" dirty="0" err="1"/>
              <a:t>발견할수</a:t>
            </a:r>
            <a:r>
              <a:rPr lang="ko-KR" altLang="en-US" dirty="0"/>
              <a:t> 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FB01B2-1056-4949-B018-04A9CF47A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56" y="2595105"/>
            <a:ext cx="5153744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9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C0EFD-3E9A-489C-AFC7-BEB3AF7E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35757-3C0C-4D7F-B457-5634D3C95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정해진 정답은 없지만 </a:t>
            </a:r>
            <a:r>
              <a:rPr lang="en-US" altLang="ko-KR" dirty="0"/>
              <a:t>call </a:t>
            </a:r>
            <a:r>
              <a:rPr lang="en-US" altLang="ko-KR" dirty="0" err="1"/>
              <a:t>IsDebuggerPresent</a:t>
            </a:r>
            <a:r>
              <a:rPr lang="ko-KR" altLang="en-US" dirty="0"/>
              <a:t>를 </a:t>
            </a:r>
            <a:r>
              <a:rPr lang="en-US" altLang="ko-KR" dirty="0"/>
              <a:t>NOP</a:t>
            </a:r>
            <a:r>
              <a:rPr lang="ko-KR" altLang="en-US" dirty="0"/>
              <a:t>으로 </a:t>
            </a:r>
            <a:r>
              <a:rPr lang="ko-KR" altLang="en-US" dirty="0" err="1"/>
              <a:t>패치해본다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CB5609-7F04-42FF-925F-EC7989583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48" y="2651321"/>
            <a:ext cx="4839375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1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FC531-883B-4AA0-B8B6-6066740A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8F688-101D-49E4-8C24-4D7EE4712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디버깅 당하고 있어도 모름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72748C-AE58-46BF-AA0E-C7D59529F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04" y="2630371"/>
            <a:ext cx="3291788" cy="377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2581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32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패싯</vt:lpstr>
      <vt:lpstr>Codeengn 04</vt:lpstr>
      <vt:lpstr>풀이과정</vt:lpstr>
      <vt:lpstr>풀이과정</vt:lpstr>
      <vt:lpstr>풀이과정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Codeengn 04</dc:title>
  <dc:creator>지 원재2</dc:creator>
  <cp:lastModifiedBy>지 원재2</cp:lastModifiedBy>
  <cp:revision>2</cp:revision>
  <dcterms:created xsi:type="dcterms:W3CDTF">2020-01-12T15:54:18Z</dcterms:created>
  <dcterms:modified xsi:type="dcterms:W3CDTF">2020-01-12T16:08:50Z</dcterms:modified>
</cp:coreProperties>
</file>