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300-7E55-40FC-8E9A-1B6C90940B8B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68E-7BEF-4AC0-860A-7E4902CD61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55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300-7E55-40FC-8E9A-1B6C90940B8B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68E-7BEF-4AC0-860A-7E4902CD61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375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300-7E55-40FC-8E9A-1B6C90940B8B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68E-7BEF-4AC0-860A-7E4902CD61B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8767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300-7E55-40FC-8E9A-1B6C90940B8B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68E-7BEF-4AC0-860A-7E4902CD61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29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300-7E55-40FC-8E9A-1B6C90940B8B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68E-7BEF-4AC0-860A-7E4902CD61B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230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300-7E55-40FC-8E9A-1B6C90940B8B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68E-7BEF-4AC0-860A-7E4902CD61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569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300-7E55-40FC-8E9A-1B6C90940B8B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68E-7BEF-4AC0-860A-7E4902CD61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043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300-7E55-40FC-8E9A-1B6C90940B8B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68E-7BEF-4AC0-860A-7E4902CD61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113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300-7E55-40FC-8E9A-1B6C90940B8B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68E-7BEF-4AC0-860A-7E4902CD61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274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300-7E55-40FC-8E9A-1B6C90940B8B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68E-7BEF-4AC0-860A-7E4902CD61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730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300-7E55-40FC-8E9A-1B6C90940B8B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68E-7BEF-4AC0-860A-7E4902CD61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988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300-7E55-40FC-8E9A-1B6C90940B8B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68E-7BEF-4AC0-860A-7E4902CD61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721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300-7E55-40FC-8E9A-1B6C90940B8B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68E-7BEF-4AC0-860A-7E4902CD61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946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300-7E55-40FC-8E9A-1B6C90940B8B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68E-7BEF-4AC0-860A-7E4902CD61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061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300-7E55-40FC-8E9A-1B6C90940B8B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68E-7BEF-4AC0-860A-7E4902CD61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31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300-7E55-40FC-8E9A-1B6C90940B8B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68E-7BEF-4AC0-860A-7E4902CD61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466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D300-7E55-40FC-8E9A-1B6C90940B8B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CEB768E-7BEF-4AC0-860A-7E4902CD61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01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B43BC3-946C-463E-B5AC-9DBC60653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Codeengn</a:t>
            </a:r>
            <a:r>
              <a:rPr lang="en-US" altLang="ko-KR" dirty="0"/>
              <a:t> 05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5FAA2D-1328-445D-AD5D-A40BD69ADF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63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105C0-2B56-4183-BC73-1A6760BCC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탐색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585816-06B3-4A3E-AC4C-0DE07218F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일단 </a:t>
            </a:r>
            <a:r>
              <a:rPr lang="en-US" altLang="ko-KR" dirty="0"/>
              <a:t>Register</a:t>
            </a:r>
            <a:r>
              <a:rPr lang="ko-KR" altLang="en-US" dirty="0"/>
              <a:t>를 누르면 시리얼이 틀렸다고 나온다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C32E95-7BBB-4366-A7B3-7941F07DA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277" y="2745670"/>
            <a:ext cx="3248478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385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B459B-7AC4-4191-8060-C25CC6C3B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C5201E-7913-4B96-8046-8AD2D0F4B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24361"/>
            <a:ext cx="9624347" cy="3880773"/>
          </a:xfrm>
        </p:spPr>
        <p:txBody>
          <a:bodyPr/>
          <a:lstStyle/>
          <a:p>
            <a:r>
              <a:rPr lang="ko-KR" altLang="en-US" dirty="0"/>
              <a:t>해당 문자열</a:t>
            </a:r>
            <a:r>
              <a:rPr lang="en-US" altLang="ko-KR" dirty="0"/>
              <a:t>(Wrong Serial, try again!)</a:t>
            </a:r>
            <a:r>
              <a:rPr lang="ko-KR" altLang="en-US" dirty="0"/>
              <a:t>을 추적해 시리얼 키를 비교하는 부분으로 이동하자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D0022B-3756-4CCF-9E25-D3E0C7A17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64" y="2113834"/>
            <a:ext cx="2223534" cy="41135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74A5940-E867-4F37-9595-8DFE46696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517" b="25260"/>
          <a:stretch/>
        </p:blipFill>
        <p:spPr>
          <a:xfrm>
            <a:off x="3881693" y="2374083"/>
            <a:ext cx="5560518" cy="1258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1672C5-5DBF-4500-BF8B-A85827FE0D9F}"/>
              </a:ext>
            </a:extLst>
          </p:cNvPr>
          <p:cNvSpPr txBox="1"/>
          <p:nvPr/>
        </p:nvSpPr>
        <p:spPr>
          <a:xfrm>
            <a:off x="316607" y="6254856"/>
            <a:ext cx="2901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All referenced text strings</a:t>
            </a:r>
            <a:endParaRPr lang="ko-KR" altLang="en-US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758F4EA3-837E-4B70-9F59-50F02F337124}"/>
              </a:ext>
            </a:extLst>
          </p:cNvPr>
          <p:cNvSpPr/>
          <p:nvPr/>
        </p:nvSpPr>
        <p:spPr>
          <a:xfrm>
            <a:off x="3162650" y="2027848"/>
            <a:ext cx="416440" cy="87264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6D51CD9D-C329-4C5B-8D95-12E2DA5E58AE}"/>
              </a:ext>
            </a:extLst>
          </p:cNvPr>
          <p:cNvSpPr/>
          <p:nvPr/>
        </p:nvSpPr>
        <p:spPr>
          <a:xfrm rot="5400000">
            <a:off x="6161273" y="2472039"/>
            <a:ext cx="416440" cy="87264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EC1B38F-2BC1-4767-A52D-1541E4C290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168" y="3199566"/>
            <a:ext cx="3345567" cy="30552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CDEDB18-3422-4CD3-AAAA-E64B069B7D14}"/>
              </a:ext>
            </a:extLst>
          </p:cNvPr>
          <p:cNvSpPr txBox="1"/>
          <p:nvPr/>
        </p:nvSpPr>
        <p:spPr>
          <a:xfrm>
            <a:off x="6068003" y="6303383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분석할 부분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0994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36477-7294-40B8-ACB9-B747BE1BD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F7EB57-8FB8-49B0-97B1-D5DE4F758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2357"/>
            <a:ext cx="8596668" cy="3880773"/>
          </a:xfrm>
        </p:spPr>
        <p:txBody>
          <a:bodyPr/>
          <a:lstStyle/>
          <a:p>
            <a:r>
              <a:rPr lang="en-US" altLang="ko-KR" dirty="0"/>
              <a:t>Breakpoint</a:t>
            </a:r>
            <a:r>
              <a:rPr lang="ko-KR" altLang="en-US" dirty="0"/>
              <a:t>를 찍어가며 실행해보니</a:t>
            </a:r>
            <a:r>
              <a:rPr lang="en-US" altLang="ko-KR" dirty="0"/>
              <a:t>, </a:t>
            </a:r>
            <a:r>
              <a:rPr lang="ko-KR" altLang="en-US" dirty="0"/>
              <a:t>위쪽은 유저 이름이나 시리얼 키가 입력되지 않았을 때 리턴하고</a:t>
            </a:r>
            <a:r>
              <a:rPr lang="en-US" altLang="ko-KR" dirty="0"/>
              <a:t>, </a:t>
            </a:r>
            <a:r>
              <a:rPr lang="ko-KR" altLang="en-US" dirty="0"/>
              <a:t>아래쪽이 키 값을 비교하는 부분임을 알 수 있었다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95DC76-B957-43CA-A29B-AC1680E698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08" b="13095"/>
          <a:stretch/>
        </p:blipFill>
        <p:spPr>
          <a:xfrm>
            <a:off x="771785" y="4204121"/>
            <a:ext cx="5167047" cy="21610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6E8E923-CDC6-4CD8-844A-945251B12E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402"/>
          <a:stretch/>
        </p:blipFill>
        <p:spPr>
          <a:xfrm>
            <a:off x="771785" y="2124461"/>
            <a:ext cx="5167047" cy="1962899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D728D83-D4FF-4947-92F2-33CD330CC6E2}"/>
              </a:ext>
            </a:extLst>
          </p:cNvPr>
          <p:cNvCxnSpPr>
            <a:cxnSpLocks/>
          </p:cNvCxnSpPr>
          <p:nvPr/>
        </p:nvCxnSpPr>
        <p:spPr>
          <a:xfrm>
            <a:off x="738231" y="4137694"/>
            <a:ext cx="73823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17A64CE-A3C1-46AC-8E0E-0C003CFB6343}"/>
              </a:ext>
            </a:extLst>
          </p:cNvPr>
          <p:cNvSpPr txBox="1"/>
          <p:nvPr/>
        </p:nvSpPr>
        <p:spPr>
          <a:xfrm>
            <a:off x="6096000" y="3682767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입력값</a:t>
            </a:r>
            <a:r>
              <a:rPr lang="ko-KR" altLang="en-US" dirty="0"/>
              <a:t> </a:t>
            </a:r>
            <a:r>
              <a:rPr lang="ko-KR" altLang="en-US" dirty="0" err="1"/>
              <a:t>없을때</a:t>
            </a:r>
            <a:r>
              <a:rPr lang="ko-KR" altLang="en-US" dirty="0"/>
              <a:t> 리턴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831682-E400-43C8-9423-B33A6C70C536}"/>
              </a:ext>
            </a:extLst>
          </p:cNvPr>
          <p:cNvSpPr txBox="1"/>
          <p:nvPr/>
        </p:nvSpPr>
        <p:spPr>
          <a:xfrm>
            <a:off x="6096000" y="4299378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시리얼키 비교로 추정</a:t>
            </a:r>
          </a:p>
        </p:txBody>
      </p:sp>
    </p:spTree>
    <p:extLst>
      <p:ext uri="{BB962C8B-B14F-4D97-AF65-F5344CB8AC3E}">
        <p14:creationId xmlns:p14="http://schemas.microsoft.com/office/powerpoint/2010/main" val="2854340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359D9A-062B-41C9-8B7B-C5F183CB2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76F7C6-A48B-4296-87DF-D51BB06B8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256130"/>
            <a:ext cx="8596668" cy="3880773"/>
          </a:xfrm>
        </p:spPr>
        <p:txBody>
          <a:bodyPr/>
          <a:lstStyle/>
          <a:p>
            <a:r>
              <a:rPr lang="en-US" altLang="ko-KR" dirty="0"/>
              <a:t>403B2C</a:t>
            </a:r>
            <a:r>
              <a:rPr lang="ko-KR" altLang="en-US" dirty="0"/>
              <a:t>함수는 </a:t>
            </a:r>
            <a:r>
              <a:rPr lang="en-US" altLang="ko-KR" dirty="0"/>
              <a:t>EAX, EDX</a:t>
            </a:r>
            <a:r>
              <a:rPr lang="ko-KR" altLang="en-US" dirty="0"/>
              <a:t>의 주소에 담긴 문자열이 같으면 </a:t>
            </a:r>
            <a:r>
              <a:rPr lang="en-US" altLang="ko-KR" dirty="0"/>
              <a:t>ZF</a:t>
            </a:r>
            <a:r>
              <a:rPr lang="ko-KR" altLang="en-US" dirty="0"/>
              <a:t>를 </a:t>
            </a:r>
            <a:r>
              <a:rPr lang="en-US" altLang="ko-KR" dirty="0"/>
              <a:t>1,</a:t>
            </a:r>
            <a:r>
              <a:rPr lang="ko-KR" altLang="en-US" dirty="0"/>
              <a:t> 다르면 </a:t>
            </a:r>
            <a:r>
              <a:rPr lang="en-US" altLang="ko-KR" dirty="0"/>
              <a:t>0</a:t>
            </a:r>
            <a:r>
              <a:rPr lang="ko-KR" altLang="en-US" dirty="0"/>
              <a:t>으로 </a:t>
            </a:r>
            <a:r>
              <a:rPr lang="ko-KR" altLang="en-US" dirty="0" err="1"/>
              <a:t>셋팅한다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유저 이름은 </a:t>
            </a:r>
            <a:r>
              <a:rPr lang="en-US" altLang="ko-KR" dirty="0"/>
              <a:t>Registered User </a:t>
            </a:r>
            <a:r>
              <a:rPr lang="ko-KR" altLang="en-US" dirty="0"/>
              <a:t>이고</a:t>
            </a:r>
            <a:endParaRPr lang="en-US" altLang="ko-KR" dirty="0"/>
          </a:p>
          <a:p>
            <a:r>
              <a:rPr lang="ko-KR" altLang="en-US" dirty="0"/>
              <a:t>시리얼 키는 </a:t>
            </a:r>
            <a:r>
              <a:rPr lang="en-US" altLang="ko-KR" dirty="0"/>
              <a:t>GFX-754-IER-954</a:t>
            </a:r>
            <a:r>
              <a:rPr lang="ko-KR" altLang="en-US" dirty="0"/>
              <a:t>라는걸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DC6E2D-6D60-416B-9133-5A6E7D6493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41472" r="20022" b="54202"/>
          <a:stretch/>
        </p:blipFill>
        <p:spPr>
          <a:xfrm>
            <a:off x="5863331" y="2863910"/>
            <a:ext cx="6279190" cy="31013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F90402F-62DE-4E98-B625-4824C2E83C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08" b="13095"/>
          <a:stretch/>
        </p:blipFill>
        <p:spPr>
          <a:xfrm>
            <a:off x="184555" y="2847386"/>
            <a:ext cx="5167047" cy="216104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25228E8-C794-4630-824F-F5D5279C1C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23" r="18498" b="43958"/>
          <a:stretch/>
        </p:blipFill>
        <p:spPr>
          <a:xfrm>
            <a:off x="5940474" y="4441973"/>
            <a:ext cx="6124904" cy="310139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24B64BA9-7DA5-495C-A2A6-C459B6D20A90}"/>
              </a:ext>
            </a:extLst>
          </p:cNvPr>
          <p:cNvSpPr/>
          <p:nvPr/>
        </p:nvSpPr>
        <p:spPr>
          <a:xfrm>
            <a:off x="1098956" y="2847386"/>
            <a:ext cx="1493241" cy="2313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8BA193F-BBDB-4E68-BDDE-680C7343A183}"/>
              </a:ext>
            </a:extLst>
          </p:cNvPr>
          <p:cNvCxnSpPr>
            <a:stCxn id="11" idx="6"/>
          </p:cNvCxnSpPr>
          <p:nvPr/>
        </p:nvCxnSpPr>
        <p:spPr>
          <a:xfrm flipV="1">
            <a:off x="2592197" y="2961316"/>
            <a:ext cx="3187818" cy="1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9A239AFB-357B-4CF3-B22B-56C5ABF80369}"/>
              </a:ext>
            </a:extLst>
          </p:cNvPr>
          <p:cNvSpPr/>
          <p:nvPr/>
        </p:nvSpPr>
        <p:spPr>
          <a:xfrm>
            <a:off x="1098956" y="3334000"/>
            <a:ext cx="1493241" cy="2313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1514DE4-96B7-468C-915D-79BC15241A1F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2592197" y="3449688"/>
            <a:ext cx="3252184" cy="114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65527AD9-6B01-4700-81CB-A8AED9A723C3}"/>
              </a:ext>
            </a:extLst>
          </p:cNvPr>
          <p:cNvSpPr txBox="1">
            <a:spLocks/>
          </p:cNvSpPr>
          <p:nvPr/>
        </p:nvSpPr>
        <p:spPr>
          <a:xfrm>
            <a:off x="677334" y="1845141"/>
            <a:ext cx="8596668" cy="825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시리얼 키 비교 부분으로 이동해서</a:t>
            </a:r>
            <a:r>
              <a:rPr lang="en-US" altLang="ko-KR" dirty="0"/>
              <a:t> Registered</a:t>
            </a:r>
            <a:r>
              <a:rPr lang="ko-KR" altLang="en-US" dirty="0"/>
              <a:t> </a:t>
            </a:r>
            <a:r>
              <a:rPr lang="en-US" altLang="ko-KR" dirty="0"/>
              <a:t>User, GFX-754-IER-954 </a:t>
            </a:r>
            <a:r>
              <a:rPr lang="ko-KR" altLang="en-US" dirty="0"/>
              <a:t>등 수상한 문자열 위주로 분석한다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0215927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</TotalTime>
  <Words>119</Words>
  <Application>Microsoft Office PowerPoint</Application>
  <PresentationFormat>와이드스크린</PresentationFormat>
  <Paragraphs>16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패싯</vt:lpstr>
      <vt:lpstr>Codeengn 05</vt:lpstr>
      <vt:lpstr>문제 탐색</vt:lpstr>
      <vt:lpstr>풀이 과정</vt:lpstr>
      <vt:lpstr>풀이 과정</vt:lpstr>
      <vt:lpstr>풀이 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 원재2</dc:creator>
  <cp:lastModifiedBy>지 원재2</cp:lastModifiedBy>
  <cp:revision>6</cp:revision>
  <dcterms:created xsi:type="dcterms:W3CDTF">2020-01-12T18:33:18Z</dcterms:created>
  <dcterms:modified xsi:type="dcterms:W3CDTF">2020-01-12T19:17:22Z</dcterms:modified>
</cp:coreProperties>
</file>