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0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0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36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16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9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5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7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5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3C8-559C-40A0-A1DD-6CE464DB6B9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DE99B-0B86-48BC-8404-0BE4686C8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89AD-C15B-400D-A1F3-D02497B8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Codeengn</a:t>
            </a:r>
            <a:r>
              <a:rPr lang="en-US" altLang="ko-KR" dirty="0"/>
              <a:t> 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8697A-C86C-4416-A89E-FC5217D93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9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8A75-286E-4B76-9D61-E2CFA1EB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825E-A1FD-4A61-A385-9C0A443E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아무거나 입력하고 </a:t>
            </a:r>
            <a:r>
              <a:rPr lang="en-US" altLang="ko-KR" dirty="0"/>
              <a:t>Check serial</a:t>
            </a:r>
            <a:r>
              <a:rPr lang="ko-KR" altLang="en-US" dirty="0"/>
              <a:t>을 누르면 에러가 뜬다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B4967-76F3-4AC6-9474-D86AABFD5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78756"/>
            <a:ext cx="317226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FB30-B804-4CFD-833D-2811D0E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4138D-74EB-4BB8-A909-3177DC74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968"/>
            <a:ext cx="8596668" cy="3880773"/>
          </a:xfrm>
        </p:spPr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OEP</a:t>
            </a:r>
            <a:r>
              <a:rPr lang="ko-KR" altLang="en-US" dirty="0"/>
              <a:t>를 구해야 하니 </a:t>
            </a:r>
            <a:r>
              <a:rPr lang="ko-KR" altLang="en-US" dirty="0" err="1"/>
              <a:t>패킹된</a:t>
            </a:r>
            <a:r>
              <a:rPr lang="ko-KR" altLang="en-US" dirty="0"/>
              <a:t> 상태의 프로그램을 뜯어보자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POPAD </a:t>
            </a:r>
            <a:r>
              <a:rPr lang="ko-KR" altLang="en-US" dirty="0"/>
              <a:t>명령어 뒤에 보이는 </a:t>
            </a:r>
            <a:r>
              <a:rPr lang="en-US" altLang="ko-KR" dirty="0"/>
              <a:t>JMP 401360</a:t>
            </a:r>
            <a:r>
              <a:rPr lang="ko-KR" altLang="en-US" dirty="0"/>
              <a:t>이 </a:t>
            </a:r>
            <a:r>
              <a:rPr lang="en-US" altLang="ko-KR" dirty="0"/>
              <a:t>OEP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9B776-AEC1-4749-872C-7B005503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0" y="2915541"/>
            <a:ext cx="6354349" cy="1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B1D9-EA11-47FE-95BA-AB6AD361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F5499-F7AD-4668-BB2F-3E2C45D2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135"/>
            <a:ext cx="8596668" cy="3880773"/>
          </a:xfrm>
        </p:spPr>
        <p:txBody>
          <a:bodyPr/>
          <a:lstStyle/>
          <a:p>
            <a:r>
              <a:rPr lang="ko-KR" altLang="en-US" dirty="0"/>
              <a:t>디버깅 할 때 편리함을 위해 패킹을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ABDDCB-06F3-4E0C-A00F-CBBC14A5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4" y="1944826"/>
            <a:ext cx="4139865" cy="3124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3F2DC-3CA6-4DC3-A67C-01C7D4AF8073}"/>
              </a:ext>
            </a:extLst>
          </p:cNvPr>
          <p:cNvSpPr txBox="1"/>
          <p:nvPr/>
        </p:nvSpPr>
        <p:spPr>
          <a:xfrm>
            <a:off x="2567783" y="5242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언패킹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61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A71B-297A-49F5-9975-68F39B4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2B9BC-706A-4E18-B613-E250EB35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634"/>
            <a:ext cx="8596668" cy="3880773"/>
          </a:xfrm>
        </p:spPr>
        <p:txBody>
          <a:bodyPr/>
          <a:lstStyle/>
          <a:p>
            <a:r>
              <a:rPr lang="ko-KR" altLang="en-US" dirty="0"/>
              <a:t>에러메시지</a:t>
            </a:r>
            <a:r>
              <a:rPr lang="en-US" altLang="ko-KR" dirty="0"/>
              <a:t>(Wrong</a:t>
            </a:r>
            <a:r>
              <a:rPr lang="ko-KR" altLang="en-US" dirty="0"/>
              <a:t> </a:t>
            </a:r>
            <a:r>
              <a:rPr lang="en-US" altLang="ko-KR" dirty="0"/>
              <a:t>Serial!!!)</a:t>
            </a:r>
            <a:r>
              <a:rPr lang="ko-KR" altLang="en-US" dirty="0"/>
              <a:t>을 추적하여 시리얼을 비교하는 부분으로 이동하자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DA1E0-8BF8-4DA2-84D4-9C60B4FA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9" y="1895910"/>
            <a:ext cx="2214593" cy="413996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8EB858D-68AA-4E6A-9F92-42C5A5256BFC}"/>
              </a:ext>
            </a:extLst>
          </p:cNvPr>
          <p:cNvSpPr/>
          <p:nvPr/>
        </p:nvSpPr>
        <p:spPr>
          <a:xfrm rot="5400000">
            <a:off x="3498209" y="1796819"/>
            <a:ext cx="276837" cy="7130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D8F3E-11D9-4BD0-9901-E9C86D6E7AE2}"/>
              </a:ext>
            </a:extLst>
          </p:cNvPr>
          <p:cNvSpPr txBox="1"/>
          <p:nvPr/>
        </p:nvSpPr>
        <p:spPr>
          <a:xfrm>
            <a:off x="498097" y="6166727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referenced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strings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9C7136-7110-40DD-9EF6-E5E1F6049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" t="11484" r="18217" b="87499"/>
          <a:stretch/>
        </p:blipFill>
        <p:spPr>
          <a:xfrm>
            <a:off x="4102835" y="2079943"/>
            <a:ext cx="5460616" cy="126362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CD9D33D-E0D6-4787-AAC9-D90A8B859F54}"/>
              </a:ext>
            </a:extLst>
          </p:cNvPr>
          <p:cNvSpPr/>
          <p:nvPr/>
        </p:nvSpPr>
        <p:spPr>
          <a:xfrm rot="10800000">
            <a:off x="6120078" y="2479977"/>
            <a:ext cx="1426130" cy="333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720BA8-605D-4517-9ECA-E4CF2A6C5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05" y="2893321"/>
            <a:ext cx="4341076" cy="32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9907-5E1F-45F4-88AD-BFD2491B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BE5142A-45B3-4AA8-AFAE-B9EB040B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7858"/>
            <a:ext cx="8860949" cy="3880773"/>
          </a:xfrm>
        </p:spPr>
        <p:txBody>
          <a:bodyPr/>
          <a:lstStyle/>
          <a:p>
            <a:r>
              <a:rPr lang="en-US" altLang="ko-KR" dirty="0"/>
              <a:t>401290</a:t>
            </a:r>
            <a:r>
              <a:rPr lang="ko-KR" altLang="en-US" dirty="0"/>
              <a:t>함수는 </a:t>
            </a:r>
            <a:r>
              <a:rPr lang="ko-KR" altLang="en-US" dirty="0" err="1"/>
              <a:t>인자값으로</a:t>
            </a:r>
            <a:r>
              <a:rPr lang="ko-KR" altLang="en-US" dirty="0"/>
              <a:t> 들어온 </a:t>
            </a:r>
            <a:r>
              <a:rPr lang="en-US" altLang="ko-KR" dirty="0"/>
              <a:t>2</a:t>
            </a:r>
            <a:r>
              <a:rPr lang="ko-KR" altLang="en-US" dirty="0"/>
              <a:t>개의 문자열이 같으면 </a:t>
            </a:r>
            <a:r>
              <a:rPr lang="en-US" altLang="ko-KR" dirty="0"/>
              <a:t>0, </a:t>
            </a:r>
            <a:r>
              <a:rPr lang="ko-KR" altLang="en-US" dirty="0"/>
              <a:t>다르면 </a:t>
            </a:r>
            <a:r>
              <a:rPr lang="en-US" altLang="ko-KR" dirty="0"/>
              <a:t>-1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</a:t>
            </a:r>
            <a:r>
              <a:rPr lang="ko-KR" altLang="en-US" dirty="0" err="1"/>
              <a:t>입력값과</a:t>
            </a:r>
            <a:r>
              <a:rPr lang="ko-KR" altLang="en-US" dirty="0"/>
              <a:t> 수상한 문자열을 비교하는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0DEC6B-564A-4D7C-8296-5FAE4B3ED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" b="9954"/>
          <a:stretch/>
        </p:blipFill>
        <p:spPr>
          <a:xfrm>
            <a:off x="5107807" y="2932430"/>
            <a:ext cx="7363770" cy="378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0C5FD0-2710-4065-B39C-A502E5B44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1" y="2697538"/>
            <a:ext cx="4607463" cy="347427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FE205C5-4CAE-4ADC-933E-3F859296FCE0}"/>
              </a:ext>
            </a:extLst>
          </p:cNvPr>
          <p:cNvSpPr/>
          <p:nvPr/>
        </p:nvSpPr>
        <p:spPr>
          <a:xfrm>
            <a:off x="1115735" y="4177717"/>
            <a:ext cx="914400" cy="198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A199B4-1851-4F45-B4CE-4B9734ACE43C}"/>
              </a:ext>
            </a:extLst>
          </p:cNvPr>
          <p:cNvCxnSpPr>
            <a:stCxn id="12" idx="6"/>
            <a:endCxn id="9" idx="1"/>
          </p:cNvCxnSpPr>
          <p:nvPr/>
        </p:nvCxnSpPr>
        <p:spPr>
          <a:xfrm flipV="1">
            <a:off x="2030135" y="3121813"/>
            <a:ext cx="3077672" cy="115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ADC1-0630-44D8-BD0F-BE4183D8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9917-75AD-4E26-B3E0-EBDAFCCF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412"/>
            <a:ext cx="8596668" cy="3880773"/>
          </a:xfrm>
        </p:spPr>
        <p:txBody>
          <a:bodyPr/>
          <a:lstStyle/>
          <a:p>
            <a:r>
              <a:rPr lang="ko-KR" altLang="en-US" dirty="0"/>
              <a:t>이 수상한 문자열의 값이 시리얼이다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입력하면 축하메시지를 띄워준다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6E25C-32B7-4147-8A0E-8C86A7F4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3" y="2701212"/>
            <a:ext cx="4255210" cy="27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962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105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패싯</vt:lpstr>
      <vt:lpstr>Codeengn 06</vt:lpstr>
      <vt:lpstr>문제 탐색</vt:lpstr>
      <vt:lpstr>풀이 과정</vt:lpstr>
      <vt:lpstr>풀이과정</vt:lpstr>
      <vt:lpstr>풀이 과정</vt:lpstr>
      <vt:lpstr>풀이 과정</vt:lpstr>
      <vt:lpstr>문제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Codeengn 06</dc:title>
  <dc:creator>지 원재2</dc:creator>
  <cp:lastModifiedBy>지 원재2</cp:lastModifiedBy>
  <cp:revision>6</cp:revision>
  <dcterms:created xsi:type="dcterms:W3CDTF">2020-01-13T04:59:12Z</dcterms:created>
  <dcterms:modified xsi:type="dcterms:W3CDTF">2020-01-13T06:45:49Z</dcterms:modified>
</cp:coreProperties>
</file>