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38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04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67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3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9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2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0B25-983F-4890-BA9C-467A21B6727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A0E41C-1393-460F-89A0-23C16B1C3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3795-3069-4E4D-BDAA-712DC7619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Codeengn</a:t>
            </a:r>
            <a:r>
              <a:rPr lang="en-US" altLang="ko-KR" dirty="0"/>
              <a:t> 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56F1A-7009-4A60-A432-E14ECF7A2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0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DC2F7-CF11-4033-B82A-37C239C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92417-1B72-44C0-843A-0171D344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856"/>
            <a:ext cx="8596668" cy="4961665"/>
          </a:xfrm>
        </p:spPr>
        <p:txBody>
          <a:bodyPr/>
          <a:lstStyle/>
          <a:p>
            <a:r>
              <a:rPr lang="ko-KR" altLang="en-US" dirty="0"/>
              <a:t>시작지점에서 밑으로 조금만 내리면 시리얼 키를 생성하고 비교하는 부분을 </a:t>
            </a:r>
            <a:r>
              <a:rPr lang="ko-KR" altLang="en-US" dirty="0" err="1"/>
              <a:t>찾을수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문제의 요구에 따라 시리얼 키 생성 과정만 집중해서 분석했다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B5389-E792-4032-9545-B0D584D9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4" y="2058004"/>
            <a:ext cx="4673350" cy="31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CA36-786E-41EE-8AF7-A491E264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키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563B4-3F83-44CE-A29D-4598F1FE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STEP1.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드라이브의 이름을 버퍼에 저장하고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“4562-ABEX”</a:t>
            </a:r>
            <a:r>
              <a:rPr lang="ko-KR" altLang="en-US" dirty="0"/>
              <a:t>라는 문자열을 뒤에 붙여준다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732B61-C43E-4088-A655-61E4B748C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72764"/>
          <a:stretch/>
        </p:blipFill>
        <p:spPr>
          <a:xfrm>
            <a:off x="930496" y="2046911"/>
            <a:ext cx="9557898" cy="1147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12685B-F989-4A8A-A58F-D48EFC34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6" b="66968"/>
          <a:stretch/>
        </p:blipFill>
        <p:spPr>
          <a:xfrm>
            <a:off x="930496" y="3649210"/>
            <a:ext cx="9888194" cy="424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AB198-009B-4414-BDF1-E5FEAD958E4A}"/>
              </a:ext>
            </a:extLst>
          </p:cNvPr>
          <p:cNvSpPr txBox="1"/>
          <p:nvPr/>
        </p:nvSpPr>
        <p:spPr>
          <a:xfrm>
            <a:off x="6233020" y="159180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CodeEngn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DBA06-B8BD-4387-9A5D-A70752B97B9A}"/>
              </a:ext>
            </a:extLst>
          </p:cNvPr>
          <p:cNvSpPr txBox="1"/>
          <p:nvPr/>
        </p:nvSpPr>
        <p:spPr>
          <a:xfrm>
            <a:off x="6233020" y="322620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CodeEngn4562-ABEX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17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F85B-7AFF-43BE-9731-8509582E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키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8194C-A0A3-4590-AF44-9CD73870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192"/>
            <a:ext cx="8596668" cy="3880773"/>
          </a:xfrm>
        </p:spPr>
        <p:txBody>
          <a:bodyPr/>
          <a:lstStyle/>
          <a:p>
            <a:r>
              <a:rPr lang="en-US" altLang="ko-KR" dirty="0"/>
              <a:t>STEP2. </a:t>
            </a:r>
            <a:r>
              <a:rPr lang="ko-KR" altLang="en-US" dirty="0"/>
              <a:t>맨 앞 </a:t>
            </a:r>
            <a:r>
              <a:rPr lang="en-US" altLang="ko-KR" dirty="0"/>
              <a:t>4</a:t>
            </a:r>
            <a:r>
              <a:rPr lang="ko-KR" altLang="en-US" dirty="0"/>
              <a:t>글자에 </a:t>
            </a:r>
            <a:r>
              <a:rPr lang="en-US" altLang="ko-KR" dirty="0"/>
              <a:t>2</a:t>
            </a:r>
            <a:r>
              <a:rPr lang="ko-KR" altLang="en-US" dirty="0"/>
              <a:t>만큼 더한다</a:t>
            </a:r>
            <a:r>
              <a:rPr lang="en-US" altLang="ko-KR" dirty="0"/>
              <a:t>(</a:t>
            </a:r>
            <a:r>
              <a:rPr lang="ko-KR" altLang="en-US" dirty="0"/>
              <a:t>루프를 </a:t>
            </a:r>
            <a:r>
              <a:rPr lang="en-US" altLang="ko-KR" dirty="0"/>
              <a:t>2</a:t>
            </a:r>
            <a:r>
              <a:rPr lang="ko-KR" altLang="en-US" dirty="0"/>
              <a:t>번만 돌면서 </a:t>
            </a:r>
            <a:r>
              <a:rPr lang="en-US" altLang="ko-KR" dirty="0"/>
              <a:t>1</a:t>
            </a:r>
            <a:r>
              <a:rPr lang="ko-KR" altLang="en-US" dirty="0"/>
              <a:t>씩 더하므로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CC419-59E9-4009-9F4E-A837E9251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9" r="51348" b="53879"/>
          <a:stretch/>
        </p:blipFill>
        <p:spPr>
          <a:xfrm>
            <a:off x="677334" y="2337189"/>
            <a:ext cx="5877616" cy="1098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EAA08-D343-4C02-92D8-C4F7BB4961F7}"/>
              </a:ext>
            </a:extLst>
          </p:cNvPr>
          <p:cNvSpPr txBox="1"/>
          <p:nvPr/>
        </p:nvSpPr>
        <p:spPr>
          <a:xfrm>
            <a:off x="6096000" y="193040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EqfgEngn4562-ABEX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104A0-EDAF-4C9B-A9D2-ED6F414F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키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1D554-F86A-4F69-9731-6E99335B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412"/>
            <a:ext cx="8596668" cy="3880773"/>
          </a:xfrm>
        </p:spPr>
        <p:txBody>
          <a:bodyPr/>
          <a:lstStyle/>
          <a:p>
            <a:r>
              <a:rPr lang="en-US" altLang="ko-KR" dirty="0"/>
              <a:t>STEP3. </a:t>
            </a:r>
            <a:r>
              <a:rPr lang="ko-KR" altLang="en-US" dirty="0"/>
              <a:t>맨 앞에 </a:t>
            </a:r>
            <a:r>
              <a:rPr lang="en-US" altLang="ko-KR" dirty="0"/>
              <a:t>“L2C-5781”</a:t>
            </a:r>
            <a:r>
              <a:rPr lang="ko-KR" altLang="en-US" dirty="0"/>
              <a:t>을 추가하면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dirty="0" err="1"/>
              <a:t>CodeEngn</a:t>
            </a:r>
            <a:r>
              <a:rPr lang="ko-KR" altLang="en-US" dirty="0"/>
              <a:t>은 </a:t>
            </a:r>
            <a:r>
              <a:rPr lang="en-US" altLang="ko-KR" dirty="0" err="1"/>
              <a:t>EqfgEngn</a:t>
            </a:r>
            <a:r>
              <a:rPr lang="ko-KR" altLang="en-US" dirty="0"/>
              <a:t>으로 바뀐다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9FDA5-B078-43DE-AEB9-DC69DEC45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28" r="20119" b="42119"/>
          <a:stretch/>
        </p:blipFill>
        <p:spPr>
          <a:xfrm>
            <a:off x="677334" y="1878383"/>
            <a:ext cx="8253709" cy="848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C9CCC-3012-4E9D-99F1-FD0079EB7DFF}"/>
              </a:ext>
            </a:extLst>
          </p:cNvPr>
          <p:cNvSpPr txBox="1"/>
          <p:nvPr/>
        </p:nvSpPr>
        <p:spPr>
          <a:xfrm>
            <a:off x="5759982" y="1393418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L2C-5781EqfgEngn4562-ABEX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3040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94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Codeengn 07</vt:lpstr>
      <vt:lpstr>시작</vt:lpstr>
      <vt:lpstr>시리얼 키 생성 과정</vt:lpstr>
      <vt:lpstr>시리얼 키 생성 과정</vt:lpstr>
      <vt:lpstr>시리얼 키 생성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Codeengn 07</dc:title>
  <dc:creator>지 원재2</dc:creator>
  <cp:lastModifiedBy>지 원재2</cp:lastModifiedBy>
  <cp:revision>5</cp:revision>
  <dcterms:created xsi:type="dcterms:W3CDTF">2020-01-13T12:32:19Z</dcterms:created>
  <dcterms:modified xsi:type="dcterms:W3CDTF">2020-01-13T15:45:56Z</dcterms:modified>
</cp:coreProperties>
</file>