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NA REDDY" userId="be892583a413b1e7" providerId="LiveId" clId="{5D177479-E8F6-4702-9D2A-12247BA1345E}"/>
    <pc:docChg chg="custSel addSld delSld modSld">
      <pc:chgData name="PRAGNA REDDY" userId="be892583a413b1e7" providerId="LiveId" clId="{5D177479-E8F6-4702-9D2A-12247BA1345E}" dt="2022-05-12T21:47:34.444" v="317"/>
      <pc:docMkLst>
        <pc:docMk/>
      </pc:docMkLst>
      <pc:sldChg chg="addSp mod">
        <pc:chgData name="PRAGNA REDDY" userId="be892583a413b1e7" providerId="LiveId" clId="{5D177479-E8F6-4702-9D2A-12247BA1345E}" dt="2022-05-12T20:30:15.571" v="9" actId="22"/>
        <pc:sldMkLst>
          <pc:docMk/>
          <pc:sldMk cId="1216524695" sldId="258"/>
        </pc:sldMkLst>
        <pc:picChg chg="add">
          <ac:chgData name="PRAGNA REDDY" userId="be892583a413b1e7" providerId="LiveId" clId="{5D177479-E8F6-4702-9D2A-12247BA1345E}" dt="2022-05-12T20:30:15.571" v="9" actId="22"/>
          <ac:picMkLst>
            <pc:docMk/>
            <pc:sldMk cId="1216524695" sldId="258"/>
            <ac:picMk id="3" creationId="{E0181727-3876-68FE-A848-BBA2CD978371}"/>
          </ac:picMkLst>
        </pc:picChg>
      </pc:sldChg>
      <pc:sldChg chg="addSp delSp modSp mod">
        <pc:chgData name="PRAGNA REDDY" userId="be892583a413b1e7" providerId="LiveId" clId="{5D177479-E8F6-4702-9D2A-12247BA1345E}" dt="2022-05-12T20:28:40.013" v="8" actId="18131"/>
        <pc:sldMkLst>
          <pc:docMk/>
          <pc:sldMk cId="3900303753" sldId="263"/>
        </pc:sldMkLst>
        <pc:spChg chg="del">
          <ac:chgData name="PRAGNA REDDY" userId="be892583a413b1e7" providerId="LiveId" clId="{5D177479-E8F6-4702-9D2A-12247BA1345E}" dt="2022-05-12T20:27:41.352" v="0" actId="22"/>
          <ac:spMkLst>
            <pc:docMk/>
            <pc:sldMk cId="3900303753" sldId="263"/>
            <ac:spMk id="3" creationId="{2264F8B6-0C10-5523-3B6E-787986E18992}"/>
          </ac:spMkLst>
        </pc:spChg>
        <pc:picChg chg="add mod ord modCrop">
          <ac:chgData name="PRAGNA REDDY" userId="be892583a413b1e7" providerId="LiveId" clId="{5D177479-E8F6-4702-9D2A-12247BA1345E}" dt="2022-05-12T20:28:40.013" v="8" actId="18131"/>
          <ac:picMkLst>
            <pc:docMk/>
            <pc:sldMk cId="3900303753" sldId="263"/>
            <ac:picMk id="6" creationId="{D0FEF8F8-0440-15B3-5C65-2FC2C54CDBE3}"/>
          </ac:picMkLst>
        </pc:picChg>
      </pc:sldChg>
      <pc:sldChg chg="addSp delSp modSp mod">
        <pc:chgData name="PRAGNA REDDY" userId="be892583a413b1e7" providerId="LiveId" clId="{5D177479-E8F6-4702-9D2A-12247BA1345E}" dt="2022-05-12T21:05:49.186" v="107" actId="2711"/>
        <pc:sldMkLst>
          <pc:docMk/>
          <pc:sldMk cId="4154166332" sldId="264"/>
        </pc:sldMkLst>
        <pc:spChg chg="del">
          <ac:chgData name="PRAGNA REDDY" userId="be892583a413b1e7" providerId="LiveId" clId="{5D177479-E8F6-4702-9D2A-12247BA1345E}" dt="2022-05-12T20:44:37.637" v="10" actId="22"/>
          <ac:spMkLst>
            <pc:docMk/>
            <pc:sldMk cId="4154166332" sldId="264"/>
            <ac:spMk id="6" creationId="{270544AF-015E-B9EB-EF9C-472579F88907}"/>
          </ac:spMkLst>
        </pc:spChg>
        <pc:spChg chg="add del mod">
          <ac:chgData name="PRAGNA REDDY" userId="be892583a413b1e7" providerId="LiveId" clId="{5D177479-E8F6-4702-9D2A-12247BA1345E}" dt="2022-05-12T20:50:28.316" v="18"/>
          <ac:spMkLst>
            <pc:docMk/>
            <pc:sldMk cId="4154166332" sldId="264"/>
            <ac:spMk id="8" creationId="{632FCB36-8E12-B308-07B7-345C839C84B5}"/>
          </ac:spMkLst>
        </pc:spChg>
        <pc:spChg chg="add mod">
          <ac:chgData name="PRAGNA REDDY" userId="be892583a413b1e7" providerId="LiveId" clId="{5D177479-E8F6-4702-9D2A-12247BA1345E}" dt="2022-05-12T21:05:49.186" v="107" actId="2711"/>
          <ac:spMkLst>
            <pc:docMk/>
            <pc:sldMk cId="4154166332" sldId="264"/>
            <ac:spMk id="10" creationId="{E0483888-5364-6D71-B96D-DB003759419B}"/>
          </ac:spMkLst>
        </pc:spChg>
        <pc:picChg chg="add del mod ord">
          <ac:chgData name="PRAGNA REDDY" userId="be892583a413b1e7" providerId="LiveId" clId="{5D177479-E8F6-4702-9D2A-12247BA1345E}" dt="2022-05-12T20:51:01.805" v="21" actId="21"/>
          <ac:picMkLst>
            <pc:docMk/>
            <pc:sldMk cId="4154166332" sldId="264"/>
            <ac:picMk id="3" creationId="{4EA75575-7CC5-AB5D-9637-4C6703B79EB1}"/>
          </ac:picMkLst>
        </pc:picChg>
        <pc:picChg chg="add del mod">
          <ac:chgData name="PRAGNA REDDY" userId="be892583a413b1e7" providerId="LiveId" clId="{5D177479-E8F6-4702-9D2A-12247BA1345E}" dt="2022-05-12T20:53:22.230" v="63" actId="21"/>
          <ac:picMkLst>
            <pc:docMk/>
            <pc:sldMk cId="4154166332" sldId="264"/>
            <ac:picMk id="11" creationId="{4BCCEBCE-B44B-D1B3-DC23-2C623D9E6B14}"/>
          </ac:picMkLst>
        </pc:picChg>
      </pc:sldChg>
      <pc:sldChg chg="addSp delSp modSp mod">
        <pc:chgData name="PRAGNA REDDY" userId="be892583a413b1e7" providerId="LiveId" clId="{5D177479-E8F6-4702-9D2A-12247BA1345E}" dt="2022-05-12T20:58:17.221" v="82" actId="1076"/>
        <pc:sldMkLst>
          <pc:docMk/>
          <pc:sldMk cId="480547550" sldId="265"/>
        </pc:sldMkLst>
        <pc:spChg chg="add del mod">
          <ac:chgData name="PRAGNA REDDY" userId="be892583a413b1e7" providerId="LiveId" clId="{5D177479-E8F6-4702-9D2A-12247BA1345E}" dt="2022-05-12T20:51:20.108" v="25"/>
          <ac:spMkLst>
            <pc:docMk/>
            <pc:sldMk cId="480547550" sldId="265"/>
            <ac:spMk id="3" creationId="{4B63CE08-7DDB-A236-23C1-FE338CADA4DB}"/>
          </ac:spMkLst>
        </pc:spChg>
        <pc:picChg chg="add mod modCrop">
          <ac:chgData name="PRAGNA REDDY" userId="be892583a413b1e7" providerId="LiveId" clId="{5D177479-E8F6-4702-9D2A-12247BA1345E}" dt="2022-05-12T20:58:17.221" v="82" actId="1076"/>
          <ac:picMkLst>
            <pc:docMk/>
            <pc:sldMk cId="480547550" sldId="265"/>
            <ac:picMk id="4" creationId="{D99D7E71-254C-2C8F-ED99-B95ACA17AE6A}"/>
          </ac:picMkLst>
        </pc:picChg>
      </pc:sldChg>
      <pc:sldChg chg="addSp delSp modSp mod">
        <pc:chgData name="PRAGNA REDDY" userId="be892583a413b1e7" providerId="LiveId" clId="{5D177479-E8F6-4702-9D2A-12247BA1345E}" dt="2022-05-12T21:43:49.663" v="305" actId="313"/>
        <pc:sldMkLst>
          <pc:docMk/>
          <pc:sldMk cId="3921752164" sldId="266"/>
        </pc:sldMkLst>
        <pc:spChg chg="add mod">
          <ac:chgData name="PRAGNA REDDY" userId="be892583a413b1e7" providerId="LiveId" clId="{5D177479-E8F6-4702-9D2A-12247BA1345E}" dt="2022-05-12T21:43:49.663" v="305" actId="313"/>
          <ac:spMkLst>
            <pc:docMk/>
            <pc:sldMk cId="3921752164" sldId="266"/>
            <ac:spMk id="4" creationId="{4CA9D92D-16D7-48C2-6583-3EDE71655113}"/>
          </ac:spMkLst>
        </pc:spChg>
        <pc:picChg chg="add del mod">
          <ac:chgData name="PRAGNA REDDY" userId="be892583a413b1e7" providerId="LiveId" clId="{5D177479-E8F6-4702-9D2A-12247BA1345E}" dt="2022-05-12T20:52:28.103" v="48" actId="21"/>
          <ac:picMkLst>
            <pc:docMk/>
            <pc:sldMk cId="3921752164" sldId="266"/>
            <ac:picMk id="2" creationId="{30B17605-3381-6ED7-D422-94AA57C1BC93}"/>
          </ac:picMkLst>
        </pc:picChg>
      </pc:sldChg>
      <pc:sldChg chg="addSp delSp modSp mod">
        <pc:chgData name="PRAGNA REDDY" userId="be892583a413b1e7" providerId="LiveId" clId="{5D177479-E8F6-4702-9D2A-12247BA1345E}" dt="2022-05-12T21:46:43.240" v="310" actId="14100"/>
        <pc:sldMkLst>
          <pc:docMk/>
          <pc:sldMk cId="727792700" sldId="267"/>
        </pc:sldMkLst>
        <pc:picChg chg="add del mod">
          <ac:chgData name="PRAGNA REDDY" userId="be892583a413b1e7" providerId="LiveId" clId="{5D177479-E8F6-4702-9D2A-12247BA1345E}" dt="2022-05-12T21:43:24.323" v="275" actId="21"/>
          <ac:picMkLst>
            <pc:docMk/>
            <pc:sldMk cId="727792700" sldId="267"/>
            <ac:picMk id="3" creationId="{19380DEB-F42D-5934-BCD9-61FA9094EB2D}"/>
          </ac:picMkLst>
        </pc:picChg>
        <pc:picChg chg="add mod">
          <ac:chgData name="PRAGNA REDDY" userId="be892583a413b1e7" providerId="LiveId" clId="{5D177479-E8F6-4702-9D2A-12247BA1345E}" dt="2022-05-12T21:46:43.240" v="310" actId="14100"/>
          <ac:picMkLst>
            <pc:docMk/>
            <pc:sldMk cId="727792700" sldId="267"/>
            <ac:picMk id="5" creationId="{1E3FB509-37AC-4831-0236-A158DAA3A670}"/>
          </ac:picMkLst>
        </pc:picChg>
      </pc:sldChg>
      <pc:sldChg chg="addSp modSp mod">
        <pc:chgData name="PRAGNA REDDY" userId="be892583a413b1e7" providerId="LiveId" clId="{5D177479-E8F6-4702-9D2A-12247BA1345E}" dt="2022-05-12T21:14:49.663" v="156" actId="2711"/>
        <pc:sldMkLst>
          <pc:docMk/>
          <pc:sldMk cId="2103501677" sldId="268"/>
        </pc:sldMkLst>
        <pc:spChg chg="add mod">
          <ac:chgData name="PRAGNA REDDY" userId="be892583a413b1e7" providerId="LiveId" clId="{5D177479-E8F6-4702-9D2A-12247BA1345E}" dt="2022-05-12T21:14:49.663" v="156" actId="2711"/>
          <ac:spMkLst>
            <pc:docMk/>
            <pc:sldMk cId="2103501677" sldId="268"/>
            <ac:spMk id="3" creationId="{A75FD294-84A3-55A6-F32B-2CC08F178D25}"/>
          </ac:spMkLst>
        </pc:spChg>
      </pc:sldChg>
      <pc:sldChg chg="addSp modSp mod">
        <pc:chgData name="PRAGNA REDDY" userId="be892583a413b1e7" providerId="LiveId" clId="{5D177479-E8F6-4702-9D2A-12247BA1345E}" dt="2022-05-12T21:11:26.058" v="116" actId="14100"/>
        <pc:sldMkLst>
          <pc:docMk/>
          <pc:sldMk cId="2552638326" sldId="269"/>
        </pc:sldMkLst>
        <pc:picChg chg="add mod">
          <ac:chgData name="PRAGNA REDDY" userId="be892583a413b1e7" providerId="LiveId" clId="{5D177479-E8F6-4702-9D2A-12247BA1345E}" dt="2022-05-12T21:11:26.058" v="116" actId="14100"/>
          <ac:picMkLst>
            <pc:docMk/>
            <pc:sldMk cId="2552638326" sldId="269"/>
            <ac:picMk id="3" creationId="{DC388F46-2C0B-FD43-F419-CF168815273E}"/>
          </ac:picMkLst>
        </pc:picChg>
      </pc:sldChg>
      <pc:sldChg chg="addSp modSp mod">
        <pc:chgData name="PRAGNA REDDY" userId="be892583a413b1e7" providerId="LiveId" clId="{5D177479-E8F6-4702-9D2A-12247BA1345E}" dt="2022-05-12T21:18:38.874" v="188" actId="2711"/>
        <pc:sldMkLst>
          <pc:docMk/>
          <pc:sldMk cId="916802414" sldId="270"/>
        </pc:sldMkLst>
        <pc:spChg chg="add mod">
          <ac:chgData name="PRAGNA REDDY" userId="be892583a413b1e7" providerId="LiveId" clId="{5D177479-E8F6-4702-9D2A-12247BA1345E}" dt="2022-05-12T21:18:38.874" v="188" actId="2711"/>
          <ac:spMkLst>
            <pc:docMk/>
            <pc:sldMk cId="916802414" sldId="270"/>
            <ac:spMk id="3" creationId="{BC41AC8B-BD56-5D41-6A1D-56CC3DB5AC48}"/>
          </ac:spMkLst>
        </pc:spChg>
      </pc:sldChg>
      <pc:sldChg chg="addSp modSp mod">
        <pc:chgData name="PRAGNA REDDY" userId="be892583a413b1e7" providerId="LiveId" clId="{5D177479-E8F6-4702-9D2A-12247BA1345E}" dt="2022-05-12T21:17:09.579" v="161" actId="14100"/>
        <pc:sldMkLst>
          <pc:docMk/>
          <pc:sldMk cId="347202760" sldId="271"/>
        </pc:sldMkLst>
        <pc:picChg chg="add mod">
          <ac:chgData name="PRAGNA REDDY" userId="be892583a413b1e7" providerId="LiveId" clId="{5D177479-E8F6-4702-9D2A-12247BA1345E}" dt="2022-05-12T21:17:09.579" v="161" actId="14100"/>
          <ac:picMkLst>
            <pc:docMk/>
            <pc:sldMk cId="347202760" sldId="271"/>
            <ac:picMk id="3" creationId="{EDBB8DB1-8C03-3F71-71DC-4686061C3E7B}"/>
          </ac:picMkLst>
        </pc:picChg>
      </pc:sldChg>
      <pc:sldChg chg="addSp delSp modSp mod">
        <pc:chgData name="PRAGNA REDDY" userId="be892583a413b1e7" providerId="LiveId" clId="{5D177479-E8F6-4702-9D2A-12247BA1345E}" dt="2022-05-12T21:23:03.580" v="228" actId="2711"/>
        <pc:sldMkLst>
          <pc:docMk/>
          <pc:sldMk cId="702939491" sldId="272"/>
        </pc:sldMkLst>
        <pc:spChg chg="add mod">
          <ac:chgData name="PRAGNA REDDY" userId="be892583a413b1e7" providerId="LiveId" clId="{5D177479-E8F6-4702-9D2A-12247BA1345E}" dt="2022-05-12T21:23:03.580" v="228" actId="2711"/>
          <ac:spMkLst>
            <pc:docMk/>
            <pc:sldMk cId="702939491" sldId="272"/>
            <ac:spMk id="5" creationId="{9F158F36-4391-1EF6-C183-C30C991083BB}"/>
          </ac:spMkLst>
        </pc:spChg>
        <pc:picChg chg="add del">
          <ac:chgData name="PRAGNA REDDY" userId="be892583a413b1e7" providerId="LiveId" clId="{5D177479-E8F6-4702-9D2A-12247BA1345E}" dt="2022-05-12T21:20:34.723" v="195" actId="21"/>
          <ac:picMkLst>
            <pc:docMk/>
            <pc:sldMk cId="702939491" sldId="272"/>
            <ac:picMk id="3" creationId="{5CBED97D-275F-3E99-824D-27A8724A0EE4}"/>
          </ac:picMkLst>
        </pc:picChg>
      </pc:sldChg>
      <pc:sldChg chg="addSp modSp mod modTransition">
        <pc:chgData name="PRAGNA REDDY" userId="be892583a413b1e7" providerId="LiveId" clId="{5D177479-E8F6-4702-9D2A-12247BA1345E}" dt="2022-05-12T21:25:12.449" v="241"/>
        <pc:sldMkLst>
          <pc:docMk/>
          <pc:sldMk cId="2229715057" sldId="273"/>
        </pc:sldMkLst>
        <pc:picChg chg="add mod">
          <ac:chgData name="PRAGNA REDDY" userId="be892583a413b1e7" providerId="LiveId" clId="{5D177479-E8F6-4702-9D2A-12247BA1345E}" dt="2022-05-12T21:20:22.435" v="193" actId="14100"/>
          <ac:picMkLst>
            <pc:docMk/>
            <pc:sldMk cId="2229715057" sldId="273"/>
            <ac:picMk id="3" creationId="{DFE61AC8-2DA1-BF75-10DC-AA7B7EAE04AD}"/>
          </ac:picMkLst>
        </pc:picChg>
      </pc:sldChg>
      <pc:sldChg chg="addSp delSp modSp new mod modTransition">
        <pc:chgData name="PRAGNA REDDY" userId="be892583a413b1e7" providerId="LiveId" clId="{5D177479-E8F6-4702-9D2A-12247BA1345E}" dt="2022-05-12T21:47:21.998" v="313"/>
        <pc:sldMkLst>
          <pc:docMk/>
          <pc:sldMk cId="1815433271" sldId="274"/>
        </pc:sldMkLst>
        <pc:spChg chg="add del mod">
          <ac:chgData name="PRAGNA REDDY" userId="be892583a413b1e7" providerId="LiveId" clId="{5D177479-E8F6-4702-9D2A-12247BA1345E}" dt="2022-05-12T21:42:21.476" v="266"/>
          <ac:spMkLst>
            <pc:docMk/>
            <pc:sldMk cId="1815433271" sldId="274"/>
            <ac:spMk id="3" creationId="{F510C89E-345E-765A-14F9-5C9AFA4C32A4}"/>
          </ac:spMkLst>
        </pc:spChg>
        <pc:spChg chg="add mod">
          <ac:chgData name="PRAGNA REDDY" userId="be892583a413b1e7" providerId="LiveId" clId="{5D177479-E8F6-4702-9D2A-12247BA1345E}" dt="2022-05-12T21:42:30.683" v="268" actId="1076"/>
          <ac:spMkLst>
            <pc:docMk/>
            <pc:sldMk cId="1815433271" sldId="274"/>
            <ac:spMk id="5" creationId="{5EE5862B-4535-3CE5-AB8F-8760A5F09BFA}"/>
          </ac:spMkLst>
        </pc:spChg>
      </pc:sldChg>
      <pc:sldChg chg="new del">
        <pc:chgData name="PRAGNA REDDY" userId="be892583a413b1e7" providerId="LiveId" clId="{5D177479-E8F6-4702-9D2A-12247BA1345E}" dt="2022-05-12T21:23:21.512" v="230" actId="2696"/>
        <pc:sldMkLst>
          <pc:docMk/>
          <pc:sldMk cId="3396486281" sldId="274"/>
        </pc:sldMkLst>
      </pc:sldChg>
      <pc:sldChg chg="addSp modSp new mod modTransition">
        <pc:chgData name="PRAGNA REDDY" userId="be892583a413b1e7" providerId="LiveId" clId="{5D177479-E8F6-4702-9D2A-12247BA1345E}" dt="2022-05-12T21:47:31.080" v="316"/>
        <pc:sldMkLst>
          <pc:docMk/>
          <pc:sldMk cId="4258818506" sldId="275"/>
        </pc:sldMkLst>
        <pc:spChg chg="add mod">
          <ac:chgData name="PRAGNA REDDY" userId="be892583a413b1e7" providerId="LiveId" clId="{5D177479-E8F6-4702-9D2A-12247BA1345E}" dt="2022-05-12T21:41:49.934" v="262" actId="1076"/>
          <ac:spMkLst>
            <pc:docMk/>
            <pc:sldMk cId="4258818506" sldId="275"/>
            <ac:spMk id="3" creationId="{77E1BBF6-EA02-036A-C19A-734A62D1B709}"/>
          </ac:spMkLst>
        </pc:spChg>
      </pc:sldChg>
      <pc:sldChg chg="addSp modSp new mod modTransition">
        <pc:chgData name="PRAGNA REDDY" userId="be892583a413b1e7" providerId="LiveId" clId="{5D177479-E8F6-4702-9D2A-12247BA1345E}" dt="2022-05-12T21:47:34.444" v="317"/>
        <pc:sldMkLst>
          <pc:docMk/>
          <pc:sldMk cId="1049496529" sldId="276"/>
        </pc:sldMkLst>
        <pc:picChg chg="add mod">
          <ac:chgData name="PRAGNA REDDY" userId="be892583a413b1e7" providerId="LiveId" clId="{5D177479-E8F6-4702-9D2A-12247BA1345E}" dt="2022-05-12T21:43:11.101" v="274" actId="14100"/>
          <ac:picMkLst>
            <pc:docMk/>
            <pc:sldMk cId="1049496529" sldId="276"/>
            <ac:picMk id="3" creationId="{E9B1FF0E-FFF8-C92F-6436-F54D199ABB88}"/>
          </ac:picMkLst>
        </pc:picChg>
      </pc:sldChg>
      <pc:sldChg chg="new">
        <pc:chgData name="PRAGNA REDDY" userId="be892583a413b1e7" providerId="LiveId" clId="{5D177479-E8F6-4702-9D2A-12247BA1345E}" dt="2022-05-12T21:46:53.044" v="311" actId="680"/>
        <pc:sldMkLst>
          <pc:docMk/>
          <pc:sldMk cId="312712858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2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1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6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9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D218CE-D215-4F6C-B6F0-9BF688F2C8B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604198-A1E2-4177-BBBD-899A4A12E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2245F-F03E-1F90-B253-D823F48B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5" y="1803405"/>
            <a:ext cx="9448800" cy="1825096"/>
          </a:xfrm>
        </p:spPr>
        <p:txBody>
          <a:bodyPr/>
          <a:lstStyle/>
          <a:p>
            <a:r>
              <a:rPr lang="en-US" dirty="0"/>
              <a:t>DBMS PROJECT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024B4-21E3-8B60-070D-646F16D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146151"/>
          </a:xfrm>
        </p:spPr>
        <p:txBody>
          <a:bodyPr>
            <a:normAutofit/>
          </a:bodyPr>
          <a:lstStyle/>
          <a:p>
            <a:r>
              <a:rPr lang="en-US" dirty="0"/>
              <a:t>Hotel Reservation and Billing system </a:t>
            </a:r>
          </a:p>
          <a:p>
            <a:r>
              <a:rPr lang="en-US" dirty="0" err="1">
                <a:latin typeface="Monotype Corsiva" panose="03010101010201010101" pitchFamily="66" charset="0"/>
              </a:rPr>
              <a:t>N.Pragna</a:t>
            </a:r>
            <a:r>
              <a:rPr lang="en-US" dirty="0">
                <a:latin typeface="Monotype Corsiva" panose="03010101010201010101" pitchFamily="66" charset="0"/>
              </a:rPr>
              <a:t> -207147</a:t>
            </a:r>
          </a:p>
          <a:p>
            <a:r>
              <a:rPr lang="en-US" dirty="0" err="1">
                <a:latin typeface="Monotype Corsiva" panose="03010101010201010101" pitchFamily="66" charset="0"/>
              </a:rPr>
              <a:t>Pranjal</a:t>
            </a:r>
            <a:r>
              <a:rPr lang="en-US" dirty="0">
                <a:latin typeface="Monotype Corsiva" panose="03010101010201010101" pitchFamily="66" charset="0"/>
              </a:rPr>
              <a:t>  Chaudhary -207155</a:t>
            </a:r>
          </a:p>
          <a:p>
            <a:r>
              <a:rPr lang="en-US" dirty="0">
                <a:latin typeface="Monotype Corsiva" panose="03010101010201010101" pitchFamily="66" charset="0"/>
              </a:rPr>
              <a:t>Tanmay Vaishnav -207277</a:t>
            </a:r>
            <a:endParaRPr lang="en-IN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99D7E71-254C-2C8F-ED99-B95ACA17A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78" b="12298"/>
          <a:stretch/>
        </p:blipFill>
        <p:spPr>
          <a:xfrm>
            <a:off x="2789461" y="1632032"/>
            <a:ext cx="5903126" cy="30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7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9D92D-16D7-48C2-6583-3EDE71655113}"/>
              </a:ext>
            </a:extLst>
          </p:cNvPr>
          <p:cNvSpPr txBox="1"/>
          <p:nvPr/>
        </p:nvSpPr>
        <p:spPr>
          <a:xfrm>
            <a:off x="1516284" y="615738"/>
            <a:ext cx="762482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2) Room Table:</a:t>
            </a:r>
          </a:p>
          <a:p>
            <a:endParaRPr lang="en-IN" dirty="0"/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drop table room;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table room(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no_accomodate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number,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primary key(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Foreign key(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references 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(‘R101','SINGLE',1);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(‘R102','DOUBLE',2);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(‘R103','SINGLE',1);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(‘R104','QUAD',4);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(‘R105','TRIPLE',3);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(‘R106','DOUBLE',2);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(‘R107','SINGLE',1);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(‘R108','QUAD',4);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(‘R109','TRIPLE',3);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room values (‘R110','TRIPLE',3);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select * from room;</a:t>
            </a:r>
          </a:p>
        </p:txBody>
      </p:sp>
    </p:spTree>
    <p:extLst>
      <p:ext uri="{BB962C8B-B14F-4D97-AF65-F5344CB8AC3E}">
        <p14:creationId xmlns:p14="http://schemas.microsoft.com/office/powerpoint/2010/main" val="39217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FB509-37AC-4831-0236-A158DAA3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72" y="1088020"/>
            <a:ext cx="5567422" cy="32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2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FD294-84A3-55A6-F32B-2CC08F178D25}"/>
              </a:ext>
            </a:extLst>
          </p:cNvPr>
          <p:cNvSpPr txBox="1"/>
          <p:nvPr/>
        </p:nvSpPr>
        <p:spPr>
          <a:xfrm>
            <a:off x="1250066" y="562625"/>
            <a:ext cx="99773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3)Admin Table:</a:t>
            </a:r>
          </a:p>
          <a:p>
            <a:endParaRPr lang="en-IN" dirty="0"/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table admin(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admin_pass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primary key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foreign key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references room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values('b101','KAPIL','KUMAR','SHARMA','A101R101','A101');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('b102','REKHA','KUMARI','MEENA','A102R102','A102');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('b103','RAJA','BANA','RAJPUT','A103R103','A103');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('b104','SANTOSH','KUMAR','SHARMA','A104R104','A104');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('b105','TOM',null,'ALFRED','A105R105','A105');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('b106','PANKAJ','KUMAR','GOYAL','A106R106','A106');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('b107','RINTU','KUMARI',null,'A107R107','A107');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('b108','VISHAL',null,null,'A108R108','A108');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('b109','ASHOK',null,'BHINDE','A109R109','A109');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admin values ('b110','RAHUL','KUMAR',null,'A110R110','A110');</a:t>
            </a:r>
          </a:p>
        </p:txBody>
      </p:sp>
    </p:spTree>
    <p:extLst>
      <p:ext uri="{BB962C8B-B14F-4D97-AF65-F5344CB8AC3E}">
        <p14:creationId xmlns:p14="http://schemas.microsoft.com/office/powerpoint/2010/main" val="21035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88F46-2C0B-FD43-F419-CF168815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5" y="1273215"/>
            <a:ext cx="7002683" cy="36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38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1AC8B-BD56-5D41-6A1D-56CC3DB5AC48}"/>
              </a:ext>
            </a:extLst>
          </p:cNvPr>
          <p:cNvSpPr txBox="1"/>
          <p:nvPr/>
        </p:nvSpPr>
        <p:spPr>
          <a:xfrm>
            <a:off x="1145894" y="338739"/>
            <a:ext cx="799521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4)Receptionist table:</a:t>
            </a:r>
          </a:p>
          <a:p>
            <a:endParaRPr lang="en-IN" dirty="0"/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table receptionist(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rec_pass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primary key(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receptionist values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('REC101','MAHENDRE','SINGH','BAKKA','R101M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SB');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receptionist values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('REC102','RAKHI','KUMARI',null,'R102RK');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receptionist values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('REC103','SHANKAR','SINGH','RAJPUT','R103SK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receptionist values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('REC104','HAZEL',null,'LOCKWOOD','R104HL');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receptionist values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('REC105','KRISHNA','SINGH','PATEL','R105KSP'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select * from receptionist;</a:t>
            </a:r>
          </a:p>
        </p:txBody>
      </p:sp>
    </p:spTree>
    <p:extLst>
      <p:ext uri="{BB962C8B-B14F-4D97-AF65-F5344CB8AC3E}">
        <p14:creationId xmlns:p14="http://schemas.microsoft.com/office/powerpoint/2010/main" val="9168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B8DB1-8C03-3F71-71DC-4686061C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04" y="1713053"/>
            <a:ext cx="7025833" cy="32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2760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58F36-4391-1EF6-C183-C30C991083BB}"/>
              </a:ext>
            </a:extLst>
          </p:cNvPr>
          <p:cNvSpPr txBox="1"/>
          <p:nvPr/>
        </p:nvSpPr>
        <p:spPr>
          <a:xfrm>
            <a:off x="383893" y="335845"/>
            <a:ext cx="1142421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5) Customer Table 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table customer(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cust_address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varchar(20),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cust_number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number(10),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primary key(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values('C101','MUKESH','SINGH','GAUR','1011 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Malesuada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Road',7458899550);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values('C102','HARRISON',null,'Mcguire','574-8633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Arcu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Street',7556899550);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values('C103','RAJ','KUMAR','PATEL','9631 Semper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Ave',9835889955);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values('C104','KAJAL',null,'ROY','Santa Barbara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M4',7458899578);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values('C105','PRITI',null,'PATIDAR','Sedalia Utah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53700',9958899550);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insert into customer values('C106','NELL','JOHN','FRED','Astoria NJ 66309',7446599550);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select *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7029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61AC8-2DA1-BF75-10DC-AA7B7EAE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07939"/>
            <a:ext cx="6342927" cy="37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862B-4535-3CE5-AB8F-8760A5F09BFA}"/>
              </a:ext>
            </a:extLst>
          </p:cNvPr>
          <p:cNvSpPr txBox="1"/>
          <p:nvPr/>
        </p:nvSpPr>
        <p:spPr>
          <a:xfrm>
            <a:off x="708950" y="660846"/>
            <a:ext cx="60940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transaction(</a:t>
            </a:r>
          </a:p>
          <a:p>
            <a:r>
              <a:rPr lang="en-IN" dirty="0" err="1"/>
              <a:t>trans_no</a:t>
            </a:r>
            <a:r>
              <a:rPr lang="en-IN" dirty="0"/>
              <a:t> int,</a:t>
            </a:r>
          </a:p>
          <a:p>
            <a:r>
              <a:rPr lang="en-IN" dirty="0" err="1"/>
              <a:t>cust_id</a:t>
            </a:r>
            <a:r>
              <a:rPr lang="en-IN" dirty="0"/>
              <a:t> varchar(10),</a:t>
            </a:r>
          </a:p>
          <a:p>
            <a:r>
              <a:rPr lang="en-IN" dirty="0" err="1"/>
              <a:t>rec_id</a:t>
            </a:r>
            <a:r>
              <a:rPr lang="en-IN" dirty="0"/>
              <a:t> varchar(10),</a:t>
            </a:r>
          </a:p>
          <a:p>
            <a:r>
              <a:rPr lang="en-IN" dirty="0" err="1"/>
              <a:t>room_id</a:t>
            </a:r>
            <a:r>
              <a:rPr lang="en-IN" dirty="0"/>
              <a:t> varchar(10),</a:t>
            </a:r>
          </a:p>
          <a:p>
            <a:r>
              <a:rPr lang="en-IN" dirty="0" err="1"/>
              <a:t>start_date</a:t>
            </a:r>
            <a:r>
              <a:rPr lang="en-IN" dirty="0"/>
              <a:t> date,</a:t>
            </a:r>
          </a:p>
          <a:p>
            <a:r>
              <a:rPr lang="en-IN" dirty="0" err="1"/>
              <a:t>end_date</a:t>
            </a:r>
            <a:r>
              <a:rPr lang="en-IN" dirty="0"/>
              <a:t> date,</a:t>
            </a:r>
          </a:p>
          <a:p>
            <a:r>
              <a:rPr lang="en-IN" dirty="0" err="1"/>
              <a:t>total_paytment</a:t>
            </a:r>
            <a:r>
              <a:rPr lang="en-IN" dirty="0"/>
              <a:t> int ,</a:t>
            </a:r>
          </a:p>
          <a:p>
            <a:r>
              <a:rPr lang="en-IN" dirty="0" err="1"/>
              <a:t>payment_time</a:t>
            </a:r>
            <a:r>
              <a:rPr lang="en-IN" dirty="0"/>
              <a:t> varchar(10),</a:t>
            </a:r>
          </a:p>
          <a:p>
            <a:r>
              <a:rPr lang="en-IN" dirty="0"/>
              <a:t>primary key (</a:t>
            </a:r>
            <a:r>
              <a:rPr lang="en-IN" dirty="0" err="1"/>
              <a:t>trans_no</a:t>
            </a:r>
            <a:r>
              <a:rPr lang="en-IN" dirty="0"/>
              <a:t>)</a:t>
            </a:r>
          </a:p>
          <a:p>
            <a:r>
              <a:rPr lang="en-IN" dirty="0"/>
              <a:t>foreign key(</a:t>
            </a:r>
            <a:r>
              <a:rPr lang="en-IN" dirty="0" err="1"/>
              <a:t>cust_id</a:t>
            </a:r>
            <a:r>
              <a:rPr lang="en-IN" dirty="0"/>
              <a:t>) references </a:t>
            </a:r>
          </a:p>
          <a:p>
            <a:r>
              <a:rPr lang="en-IN" dirty="0"/>
              <a:t>customer(</a:t>
            </a:r>
            <a:r>
              <a:rPr lang="en-IN" dirty="0" err="1"/>
              <a:t>cust_id</a:t>
            </a:r>
            <a:r>
              <a:rPr lang="en-IN" dirty="0"/>
              <a:t>)</a:t>
            </a:r>
          </a:p>
          <a:p>
            <a:r>
              <a:rPr lang="en-IN" dirty="0"/>
              <a:t>foreign key(</a:t>
            </a:r>
            <a:r>
              <a:rPr lang="en-IN" dirty="0" err="1"/>
              <a:t>rec_id</a:t>
            </a:r>
            <a:r>
              <a:rPr lang="en-IN" dirty="0"/>
              <a:t>) references </a:t>
            </a:r>
          </a:p>
          <a:p>
            <a:r>
              <a:rPr lang="en-IN" dirty="0"/>
              <a:t>receptionist(</a:t>
            </a:r>
            <a:r>
              <a:rPr lang="en-IN" dirty="0" err="1"/>
              <a:t>rec_id</a:t>
            </a:r>
            <a:r>
              <a:rPr lang="en-IN" dirty="0"/>
              <a:t>)</a:t>
            </a:r>
          </a:p>
          <a:p>
            <a:r>
              <a:rPr lang="en-IN" dirty="0"/>
              <a:t>foreign key(</a:t>
            </a:r>
            <a:r>
              <a:rPr lang="en-IN" dirty="0" err="1"/>
              <a:t>room_id</a:t>
            </a:r>
            <a:r>
              <a:rPr lang="en-IN" dirty="0"/>
              <a:t>) references </a:t>
            </a:r>
          </a:p>
          <a:p>
            <a:r>
              <a:rPr lang="en-IN" dirty="0"/>
              <a:t>room(</a:t>
            </a:r>
            <a:r>
              <a:rPr lang="en-IN" dirty="0" err="1"/>
              <a:t>room_id</a:t>
            </a:r>
            <a:r>
              <a:rPr lang="en-IN" dirty="0"/>
              <a:t>)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54332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16F5D-6CE7-46F4-52A2-E66E40CA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4BA9E-6F7B-12B9-D35C-51A8AE3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b="0" i="0" dirty="0">
              <a:solidFill>
                <a:srgbClr val="282C33"/>
              </a:solidFill>
              <a:effectLst/>
              <a:latin typeface="Graphik"/>
            </a:endParaRPr>
          </a:p>
          <a:p>
            <a:pPr algn="just"/>
            <a:r>
              <a:rPr lang="en-IN" b="0" i="0" dirty="0">
                <a:solidFill>
                  <a:srgbClr val="282C33"/>
                </a:solidFill>
                <a:effectLst/>
                <a:latin typeface="Graphik"/>
              </a:rPr>
              <a:t>An Entity Relationship (ER) Diagram is a type of flowchart that illustrates how “entities” such as people, objects or concepts relate to each other within a system. </a:t>
            </a:r>
          </a:p>
          <a:p>
            <a:pPr algn="just"/>
            <a:r>
              <a:rPr lang="en-IN" b="0" i="0" dirty="0">
                <a:solidFill>
                  <a:srgbClr val="282C33"/>
                </a:solidFill>
                <a:effectLst/>
                <a:latin typeface="Graphik"/>
              </a:rPr>
              <a:t>ER Diagrams are most often used to design or debug relational databases in the fields of software engineering, business information systems, education and research</a:t>
            </a:r>
          </a:p>
          <a:p>
            <a:pPr algn="just"/>
            <a:r>
              <a:rPr lang="en-IN" b="0" i="0" dirty="0">
                <a:solidFill>
                  <a:srgbClr val="282C33"/>
                </a:solidFill>
                <a:effectLst/>
                <a:latin typeface="Graphik"/>
              </a:rPr>
              <a:t>Also known as ERDs or ER Models, they use a defined set of symbols such as rectangles, diamonds, ovals and connecting lines to depict the interconnectedness of entities, relationships and their attributes.</a:t>
            </a:r>
            <a:endParaRPr lang="en-IN" dirty="0">
              <a:solidFill>
                <a:srgbClr val="282C33"/>
              </a:solidFill>
              <a:latin typeface="Graphik"/>
            </a:endParaRPr>
          </a:p>
          <a:p>
            <a:pPr algn="just"/>
            <a:r>
              <a:rPr lang="en-IN" b="0" i="0" dirty="0">
                <a:solidFill>
                  <a:srgbClr val="282C33"/>
                </a:solidFill>
                <a:effectLst/>
                <a:latin typeface="Graphik"/>
              </a:rPr>
              <a:t>.</a:t>
            </a:r>
            <a:r>
              <a:rPr lang="en-IN" dirty="0"/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Following is the Entity-relationship model for our hotel reservation and billing system database. It contains six entity sets and five relationship sets. All entities are strong entities and have one primary key attribute(underlined)</a:t>
            </a:r>
          </a:p>
        </p:txBody>
      </p:sp>
    </p:spTree>
    <p:extLst>
      <p:ext uri="{BB962C8B-B14F-4D97-AF65-F5344CB8AC3E}">
        <p14:creationId xmlns:p14="http://schemas.microsoft.com/office/powerpoint/2010/main" val="24171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1BBF6-EA02-036A-C19A-734A62D1B709}"/>
              </a:ext>
            </a:extLst>
          </p:cNvPr>
          <p:cNvSpPr txBox="1"/>
          <p:nvPr/>
        </p:nvSpPr>
        <p:spPr>
          <a:xfrm>
            <a:off x="975168" y="117693"/>
            <a:ext cx="857394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 transaction values(102101,'C102','REC101','A101','10-01-2021','12-</a:t>
            </a:r>
          </a:p>
          <a:p>
            <a:r>
              <a:rPr lang="en-IN" dirty="0"/>
              <a:t>01-2021',20000,'20:01');</a:t>
            </a:r>
          </a:p>
          <a:p>
            <a:r>
              <a:rPr lang="en-IN" dirty="0"/>
              <a:t>insert into transaction values(101101,'C101','REC101','A103','08-01-2021','8-</a:t>
            </a:r>
          </a:p>
          <a:p>
            <a:r>
              <a:rPr lang="en-IN" dirty="0"/>
              <a:t>01-2021',10000,'06:45');</a:t>
            </a:r>
          </a:p>
          <a:p>
            <a:r>
              <a:rPr lang="en-IN" dirty="0"/>
              <a:t>insert into transaction values(103103,'C103','REC103','A102','02-02-2021','03-</a:t>
            </a:r>
          </a:p>
          <a:p>
            <a:r>
              <a:rPr lang="en-IN" dirty="0"/>
              <a:t>02-2021',15000,'7:30');</a:t>
            </a:r>
          </a:p>
          <a:p>
            <a:r>
              <a:rPr lang="en-IN" dirty="0"/>
              <a:t>insert into transaction values(104102,'C104','REC102','A106','05-02-2021','08-</a:t>
            </a:r>
          </a:p>
          <a:p>
            <a:r>
              <a:rPr lang="en-IN" dirty="0"/>
              <a:t>02-2021',45000,'18:04');</a:t>
            </a:r>
          </a:p>
          <a:p>
            <a:r>
              <a:rPr lang="en-IN" dirty="0"/>
              <a:t>insert into transaction values(105104,'C105','REC104','A105','10-02-2021','12-</a:t>
            </a:r>
          </a:p>
          <a:p>
            <a:r>
              <a:rPr lang="en-IN" dirty="0"/>
              <a:t>02-2021',40000,'19:50');</a:t>
            </a:r>
          </a:p>
          <a:p>
            <a:r>
              <a:rPr lang="en-IN" dirty="0"/>
              <a:t>insert into transaction values(106105,'C106','REC105','A109','11-02-2021','12-</a:t>
            </a:r>
          </a:p>
          <a:p>
            <a:r>
              <a:rPr lang="en-IN" dirty="0"/>
              <a:t>02-2021',15000,'3:41');</a:t>
            </a:r>
          </a:p>
          <a:p>
            <a:r>
              <a:rPr lang="en-IN" dirty="0"/>
              <a:t>insert into transaction values(102104,'C102','REC104','A106','11-02-2021','13-</a:t>
            </a:r>
          </a:p>
          <a:p>
            <a:r>
              <a:rPr lang="en-IN" dirty="0"/>
              <a:t>02-2021',40000,'5:59');</a:t>
            </a:r>
          </a:p>
          <a:p>
            <a:r>
              <a:rPr lang="en-IN" dirty="0"/>
              <a:t>insert into transaction values(104102,'C104','REC102','A101','12-02-2021','12-</a:t>
            </a:r>
          </a:p>
          <a:p>
            <a:r>
              <a:rPr lang="en-IN" dirty="0"/>
              <a:t>02-2021',10000,'10:15');</a:t>
            </a:r>
          </a:p>
          <a:p>
            <a:r>
              <a:rPr lang="en-IN" dirty="0"/>
              <a:t>insert into transaction values(102103,'C102','REC103','A108','15-02-2021','16-</a:t>
            </a:r>
          </a:p>
          <a:p>
            <a:r>
              <a:rPr lang="en-IN" dirty="0"/>
              <a:t>02-2021',40000,'8:00');</a:t>
            </a:r>
          </a:p>
          <a:p>
            <a:r>
              <a:rPr lang="en-IN" dirty="0"/>
              <a:t>insert into transaction values(106101,'C106','REC101','A106','15-02-2021','15-</a:t>
            </a:r>
          </a:p>
          <a:p>
            <a:r>
              <a:rPr lang="en-IN" dirty="0"/>
              <a:t>02-2021',15000,'18:30');</a:t>
            </a:r>
          </a:p>
          <a:p>
            <a:r>
              <a:rPr lang="en-IN" dirty="0"/>
              <a:t>insert into transaction values(103102,'C103','REC102','A102','17-02-2021','18-</a:t>
            </a:r>
          </a:p>
          <a:p>
            <a:r>
              <a:rPr lang="en-IN" dirty="0"/>
              <a:t>02-2021',30000,'5:06');</a:t>
            </a:r>
          </a:p>
          <a:p>
            <a:r>
              <a:rPr lang="en-IN" dirty="0"/>
              <a:t>insert into transaction values(104104,'C104','REC104','A104','18-02-2021','19-</a:t>
            </a:r>
          </a:p>
          <a:p>
            <a:r>
              <a:rPr lang="en-IN" dirty="0"/>
              <a:t>02-2021',40000,'12:00');</a:t>
            </a:r>
          </a:p>
        </p:txBody>
      </p:sp>
    </p:spTree>
    <p:extLst>
      <p:ext uri="{BB962C8B-B14F-4D97-AF65-F5344CB8AC3E}">
        <p14:creationId xmlns:p14="http://schemas.microsoft.com/office/powerpoint/2010/main" val="42588185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1FF0E-FFF8-C92F-6436-F54D199A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1" y="868101"/>
            <a:ext cx="67596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F04990-D2D3-57F9-77FA-8ABC8AD1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81727-3876-68FE-A848-BBA2CD97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6" y="491235"/>
            <a:ext cx="11392887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27B5-A23B-E226-756A-0DBBCDDD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445E-9D33-1777-2CCA-C2467EEC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Following are the entities in er diagram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Admin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admin_id,admin_fname,admin_mname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admin_lname,admin_pass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admin_id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Room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room_id,room_type,no_accomodate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room_type,amount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Receptionist(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rec_id,rec_fname,rec_mname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rec_lname,rec_pass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Customer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cust_id,cust_fname,cust_mname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cust_lname,cust_address,cust_number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Transaction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trans_no,cust_id,rec_id,start_date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end_date,total_payment,payment_time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Primary key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trans_no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Foriegn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keys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cust_id,rec_id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639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4BE3-86F5-D120-9F71-2AF7F4DB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36592"/>
          </a:xfrm>
        </p:spPr>
        <p:txBody>
          <a:bodyPr/>
          <a:lstStyle/>
          <a:p>
            <a:pPr algn="ctr"/>
            <a:r>
              <a:rPr lang="en-US" dirty="0"/>
              <a:t>Relationship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74D5-6D57-F41E-495F-E12F05BF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7788"/>
            <a:ext cx="10058400" cy="4594412"/>
          </a:xfrm>
        </p:spPr>
        <p:txBody>
          <a:bodyPr/>
          <a:lstStyle/>
          <a:p>
            <a:pPr algn="just"/>
            <a:r>
              <a:rPr lang="en-IN" dirty="0"/>
              <a:t>Following table describes all the relationships existing between various tables in er diagram. All the relationships are of binary degree 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59B12-43E3-B8E8-933D-D9669347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6" y="2754571"/>
            <a:ext cx="8906580" cy="28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2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BF4E-55A3-319B-5693-B80E916D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ER to Relational model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F47F-533E-175F-A520-568925E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all the 1:n (or n:1) relationships we can choose the entity on the n-side and include a copy of the primary key of the entity on the 1-side. This field becomes a foreign key in the table on the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nside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will be applicable to all the relationships except creates which is 1:1. </a:t>
            </a: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1:1 relationship we can copy the primary key from the first table into the second table , it becomes a foreign key in the second table.</a:t>
            </a: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Applying the conversions we get the following relational model schema.</a:t>
            </a:r>
          </a:p>
        </p:txBody>
      </p:sp>
    </p:spTree>
    <p:extLst>
      <p:ext uri="{BB962C8B-B14F-4D97-AF65-F5344CB8AC3E}">
        <p14:creationId xmlns:p14="http://schemas.microsoft.com/office/powerpoint/2010/main" val="328661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0FD78-A9CB-97BB-F4BF-8111C7F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5" y="63552"/>
            <a:ext cx="3210605" cy="5937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67420-8675-3012-D4A8-9730C088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5751954"/>
            <a:ext cx="3210605" cy="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E782-2C11-662C-3B43-8755481C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FEF8F8-0440-15B3-5C65-2FC2C54CDB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233" t="-15385" r="7364" b="15385"/>
          <a:stretch/>
        </p:blipFill>
        <p:spPr>
          <a:xfrm>
            <a:off x="0" y="-26895"/>
            <a:ext cx="8122920" cy="4953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91AC-50A8-0D96-1D9E-EA4D30AD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796988"/>
            <a:ext cx="3200400" cy="108473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A schema can be defined as the design of a database. The overall description of the database is called the database schema.</a:t>
            </a:r>
            <a:endParaRPr lang="en-IN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03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6E7F9-7E60-3C6C-83B6-28FABD9C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Tables creation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7B7642-F6B8-0775-694E-1401C672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805952"/>
            <a:ext cx="3200400" cy="546847"/>
          </a:xfrm>
        </p:spPr>
        <p:txBody>
          <a:bodyPr/>
          <a:lstStyle/>
          <a:p>
            <a:r>
              <a:rPr lang="en-US" dirty="0"/>
              <a:t>                    -</a:t>
            </a:r>
            <a:r>
              <a:rPr lang="en-US" sz="1800" dirty="0"/>
              <a:t>AND INSERTION</a:t>
            </a:r>
            <a:endParaRPr lang="en-IN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483888-5364-6D71-B96D-DB00375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1)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prstClr val="black"/>
              </a:solidFill>
              <a:latin typeface="Rockwell" panose="020606030202050204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varchar(10),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amount number,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Primary key(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values ('SINGLE',10000);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values ('DOUBLE',15000);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values ('TRIPLE',20000);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values ('QUAD',25000);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prstClr val="black"/>
              </a:solidFill>
              <a:latin typeface="Rockwell" panose="020606030202050204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6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603</TotalTime>
  <Words>1667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Gadugi</vt:lpstr>
      <vt:lpstr>Graphik</vt:lpstr>
      <vt:lpstr>Monotype Corsiva</vt:lpstr>
      <vt:lpstr>Rockwell</vt:lpstr>
      <vt:lpstr>Rockwell Condensed</vt:lpstr>
      <vt:lpstr>Wingdings</vt:lpstr>
      <vt:lpstr>Wood Type</vt:lpstr>
      <vt:lpstr>DBMS PROJECT</vt:lpstr>
      <vt:lpstr>ER diagram</vt:lpstr>
      <vt:lpstr>PowerPoint Presentation</vt:lpstr>
      <vt:lpstr>ENTITY sets</vt:lpstr>
      <vt:lpstr>Relationship sets</vt:lpstr>
      <vt:lpstr>ER to Relational model Conversion</vt:lpstr>
      <vt:lpstr>PowerPoint Presentation</vt:lpstr>
      <vt:lpstr>Schema</vt:lpstr>
      <vt:lpstr>Tables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PRAGNA REDDY</dc:creator>
  <cp:lastModifiedBy>PRAGNA REDDY</cp:lastModifiedBy>
  <cp:revision>10</cp:revision>
  <dcterms:created xsi:type="dcterms:W3CDTF">2022-05-12T13:31:56Z</dcterms:created>
  <dcterms:modified xsi:type="dcterms:W3CDTF">2022-05-13T13:22:38Z</dcterms:modified>
</cp:coreProperties>
</file>