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Iterations </a:t>
            </a:r>
            <a:br>
              <a:rPr lang="en-GB"/>
            </a:br>
            <a:r>
              <a:rPr lang="en-GB"/>
              <a:t>learning rate</a:t>
            </a:r>
            <a:br>
              <a:rPr lang="en-GB"/>
            </a:br>
            <a:r>
              <a:rPr lang="en-GB"/>
              <a:t>Weights </a:t>
            </a:r>
            <a:br>
              <a:rPr lang="en-GB"/>
            </a:br>
            <a:r>
              <a:rPr lang="en-GB"/>
              <a:t>Local optima , global optima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Not sure</a:t>
            </a:r>
            <a:br>
              <a:rPr lang="en-GB"/>
            </a:b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Script ?</a:t>
            </a:r>
            <a:br>
              <a:rPr lang="en-GB"/>
            </a:br>
            <a:r>
              <a:rPr lang="en-GB"/>
              <a:t>To the point…</a:t>
            </a:r>
            <a:br>
              <a:rPr lang="en-GB"/>
            </a:br>
            <a:r>
              <a:rPr lang="en-GB"/>
              <a:t>Large values effect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Name classifiers ?</a:t>
            </a:r>
            <a:br>
              <a:rPr lang="en-GB"/>
            </a:b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speed...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explanation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2 3 datasets</a:t>
            </a:r>
          </a:p>
          <a:p>
            <a:pPr lvl="0">
              <a:spcBef>
                <a:spcPts val="0"/>
              </a:spcBef>
              <a:buNone/>
            </a:pPr>
            <a:r>
              <a:rPr lang="en-GB"/>
              <a:t>2K users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Cosine similarity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Script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Class labels ? </a:t>
            </a:r>
            <a:br>
              <a:rPr lang="en-GB"/>
            </a:br>
            <a:r>
              <a:rPr lang="en-GB"/>
              <a:t>Formula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2" name="Shape 12"/>
        <p:cNvGrpSpPr/>
        <p:nvPr/>
      </p:nvGrpSpPr>
      <p:grpSpPr>
        <a:xfrm>
          <a:off x="0" y="0"/>
          <a:ext cx="0" cy="0"/>
          <a:chOff x="0" y="0"/>
          <a:chExt cx="0" cy="0"/>
        </a:xfrm>
      </p:grpSpPr>
      <p:sp>
        <p:nvSpPr>
          <p:cNvPr id="13" name="Shape 13"/>
          <p:cNvSpPr txBox="1"/>
          <p:nvPr>
            <p:ph type="ctrTitle"/>
          </p:nvPr>
        </p:nvSpPr>
        <p:spPr>
          <a:xfrm>
            <a:off x="685800" y="1183481"/>
            <a:ext cx="7772400" cy="1102500"/>
          </a:xfrm>
          <a:prstGeom prst="rect">
            <a:avLst/>
          </a:prstGeom>
          <a:noFill/>
          <a:ln>
            <a:noFill/>
          </a:ln>
          <a:effectLst>
            <a:outerShdw rotWithShape="0" algn="ctr" dir="2700000" dist="35921">
              <a:srgbClr val="808080"/>
            </a:outerShdw>
          </a:effectLst>
        </p:spPr>
        <p:txBody>
          <a:bodyPr anchorCtr="0" anchor="ctr" bIns="91425" lIns="91425" rIns="91425" tIns="91425"/>
          <a:lstStyle>
            <a:lvl1pPr indent="0" lvl="0" marL="0" marR="0" rtl="0" algn="l">
              <a:spcBef>
                <a:spcPts val="0"/>
              </a:spcBef>
              <a:spcAft>
                <a:spcPts val="0"/>
              </a:spcAft>
              <a:buNone/>
              <a:defRPr b="1" i="0" sz="4000" u="none" cap="none" strike="noStrike">
                <a:solidFill>
                  <a:srgbClr val="0C0C0C"/>
                </a:solidFill>
                <a:latin typeface="Arial"/>
                <a:ea typeface="Arial"/>
                <a:cs typeface="Arial"/>
                <a:sym typeface="Arial"/>
              </a:defRPr>
            </a:lvl1pPr>
            <a:lvl2pPr indent="0" lvl="1" marL="0" marR="0" rtl="0" algn="l">
              <a:spcBef>
                <a:spcPts val="0"/>
              </a:spcBef>
              <a:spcAft>
                <a:spcPts val="0"/>
              </a:spcAft>
              <a:buNone/>
              <a:defRPr b="1" i="0" sz="3600" u="none" cap="none" strike="noStrike">
                <a:solidFill>
                  <a:schemeClr val="dk2"/>
                </a:solidFill>
                <a:latin typeface="Arial"/>
                <a:ea typeface="Arial"/>
                <a:cs typeface="Arial"/>
                <a:sym typeface="Arial"/>
              </a:defRPr>
            </a:lvl2pPr>
            <a:lvl3pPr indent="0" lvl="2" marL="0" marR="0" rtl="0" algn="l">
              <a:spcBef>
                <a:spcPts val="0"/>
              </a:spcBef>
              <a:spcAft>
                <a:spcPts val="0"/>
              </a:spcAft>
              <a:buNone/>
              <a:defRPr b="1" i="0" sz="3600" u="none" cap="none" strike="noStrike">
                <a:solidFill>
                  <a:schemeClr val="dk2"/>
                </a:solidFill>
                <a:latin typeface="Arial"/>
                <a:ea typeface="Arial"/>
                <a:cs typeface="Arial"/>
                <a:sym typeface="Arial"/>
              </a:defRPr>
            </a:lvl3pPr>
            <a:lvl4pPr indent="0" lvl="3" marL="0" marR="0" rtl="0" algn="l">
              <a:spcBef>
                <a:spcPts val="0"/>
              </a:spcBef>
              <a:spcAft>
                <a:spcPts val="0"/>
              </a:spcAft>
              <a:buNone/>
              <a:defRPr b="1" i="0" sz="3600" u="none" cap="none" strike="noStrike">
                <a:solidFill>
                  <a:schemeClr val="dk2"/>
                </a:solidFill>
                <a:latin typeface="Arial"/>
                <a:ea typeface="Arial"/>
                <a:cs typeface="Arial"/>
                <a:sym typeface="Arial"/>
              </a:defRPr>
            </a:lvl4pPr>
            <a:lvl5pPr indent="0" lvl="4" marL="0" marR="0" rtl="0" algn="l">
              <a:spcBef>
                <a:spcPts val="0"/>
              </a:spcBef>
              <a:spcAft>
                <a:spcPts val="0"/>
              </a:spcAft>
              <a:buNone/>
              <a:defRPr b="1" i="0" sz="3600" u="none" cap="none" strike="noStrike">
                <a:solidFill>
                  <a:schemeClr val="dk2"/>
                </a:solidFill>
                <a:latin typeface="Arial"/>
                <a:ea typeface="Arial"/>
                <a:cs typeface="Arial"/>
                <a:sym typeface="Arial"/>
              </a:defRPr>
            </a:lvl5pPr>
            <a:lvl6pPr indent="0" lvl="5" marL="457200" marR="0" rtl="0" algn="l">
              <a:spcBef>
                <a:spcPts val="0"/>
              </a:spcBef>
              <a:spcAft>
                <a:spcPts val="0"/>
              </a:spcAft>
              <a:buNone/>
              <a:defRPr b="1" i="0" sz="3600" u="none" cap="none" strike="noStrike">
                <a:solidFill>
                  <a:schemeClr val="dk2"/>
                </a:solidFill>
                <a:latin typeface="Arial"/>
                <a:ea typeface="Arial"/>
                <a:cs typeface="Arial"/>
                <a:sym typeface="Arial"/>
              </a:defRPr>
            </a:lvl6pPr>
            <a:lvl7pPr indent="0" lvl="6" marL="914400" marR="0" rtl="0" algn="l">
              <a:spcBef>
                <a:spcPts val="0"/>
              </a:spcBef>
              <a:spcAft>
                <a:spcPts val="0"/>
              </a:spcAft>
              <a:buNone/>
              <a:defRPr b="1" i="0" sz="3600" u="none" cap="none" strike="noStrike">
                <a:solidFill>
                  <a:schemeClr val="dk2"/>
                </a:solidFill>
                <a:latin typeface="Arial"/>
                <a:ea typeface="Arial"/>
                <a:cs typeface="Arial"/>
                <a:sym typeface="Arial"/>
              </a:defRPr>
            </a:lvl7pPr>
            <a:lvl8pPr indent="0" lvl="7" marL="1371600" marR="0" rtl="0" algn="l">
              <a:spcBef>
                <a:spcPts val="0"/>
              </a:spcBef>
              <a:spcAft>
                <a:spcPts val="0"/>
              </a:spcAft>
              <a:buNone/>
              <a:defRPr b="1" i="0" sz="3600" u="none" cap="none" strike="noStrike">
                <a:solidFill>
                  <a:schemeClr val="dk2"/>
                </a:solidFill>
                <a:latin typeface="Arial"/>
                <a:ea typeface="Arial"/>
                <a:cs typeface="Arial"/>
                <a:sym typeface="Arial"/>
              </a:defRPr>
            </a:lvl8pPr>
            <a:lvl9pPr indent="0" lvl="8" marL="1828800" marR="0" rtl="0" algn="l">
              <a:spcBef>
                <a:spcPts val="0"/>
              </a:spcBef>
              <a:spcAft>
                <a:spcPts val="0"/>
              </a:spcAft>
              <a:buNone/>
              <a:defRPr b="1" i="0" sz="3600" u="none" cap="none" strike="noStrike">
                <a:solidFill>
                  <a:schemeClr val="dk2"/>
                </a:solidFill>
                <a:latin typeface="Arial"/>
                <a:ea typeface="Arial"/>
                <a:cs typeface="Arial"/>
                <a:sym typeface="Arial"/>
              </a:defRPr>
            </a:lvl9pPr>
          </a:lstStyle>
          <a:p/>
        </p:txBody>
      </p:sp>
      <p:sp>
        <p:nvSpPr>
          <p:cNvPr id="14" name="Shape 14"/>
          <p:cNvSpPr txBox="1"/>
          <p:nvPr>
            <p:ph idx="1" type="subTitle"/>
          </p:nvPr>
        </p:nvSpPr>
        <p:spPr>
          <a:xfrm>
            <a:off x="2082800" y="2914650"/>
            <a:ext cx="5689500" cy="1314600"/>
          </a:xfrm>
          <a:prstGeom prst="rect">
            <a:avLst/>
          </a:prstGeom>
          <a:noFill/>
          <a:ln>
            <a:noFill/>
          </a:ln>
        </p:spPr>
        <p:txBody>
          <a:bodyPr anchorCtr="0" anchor="t" bIns="91425" lIns="91425" rIns="91425" tIns="91425"/>
          <a:lstStyle>
            <a:lvl1pPr indent="0" lvl="0" marL="0" marR="0" rtl="0" algn="l">
              <a:lnSpc>
                <a:spcPct val="120000"/>
              </a:lnSpc>
              <a:spcBef>
                <a:spcPts val="640"/>
              </a:spcBef>
              <a:spcAft>
                <a:spcPts val="0"/>
              </a:spcAft>
              <a:buClr>
                <a:srgbClr val="C00000"/>
              </a:buClr>
              <a:buFont typeface="Noto Sans Symbols"/>
              <a:buNone/>
              <a:defRPr b="0" i="0" sz="3200" u="none" cap="none" strike="noStrike">
                <a:solidFill>
                  <a:srgbClr val="0C0C0C"/>
                </a:solidFill>
                <a:latin typeface="Arial"/>
                <a:ea typeface="Arial"/>
                <a:cs typeface="Arial"/>
                <a:sym typeface="Arial"/>
              </a:defRPr>
            </a:lvl1pPr>
            <a:lvl2pPr indent="-125730" lvl="1" marL="742950" marR="0" rtl="0" algn="l">
              <a:lnSpc>
                <a:spcPct val="120000"/>
              </a:lnSpc>
              <a:spcBef>
                <a:spcPts val="560"/>
              </a:spcBef>
              <a:spcAft>
                <a:spcPts val="0"/>
              </a:spcAft>
              <a:buClr>
                <a:srgbClr val="C00000"/>
              </a:buClr>
              <a:buSzPct val="90000"/>
              <a:buFont typeface="Arial"/>
              <a:buChar char="–"/>
              <a:defRPr b="0" i="0" sz="2800" u="none" cap="none" strike="noStrike">
                <a:solidFill>
                  <a:srgbClr val="0C0C0C"/>
                </a:solidFill>
                <a:latin typeface="Arial"/>
                <a:ea typeface="Arial"/>
                <a:cs typeface="Arial"/>
                <a:sym typeface="Arial"/>
              </a:defRPr>
            </a:lvl2pPr>
            <a:lvl3pPr indent="-76200" lvl="2" marL="1143000" marR="0" rtl="0" algn="l">
              <a:lnSpc>
                <a:spcPct val="120000"/>
              </a:lnSpc>
              <a:spcBef>
                <a:spcPts val="480"/>
              </a:spcBef>
              <a:spcAft>
                <a:spcPts val="0"/>
              </a:spcAft>
              <a:buClr>
                <a:srgbClr val="0C0C0C"/>
              </a:buClr>
              <a:buSzPct val="100000"/>
              <a:buFont typeface="Arial"/>
              <a:buChar char="•"/>
              <a:defRPr b="0" i="0" sz="2400" u="none" cap="none" strike="noStrike">
                <a:solidFill>
                  <a:srgbClr val="0C0C0C"/>
                </a:solidFill>
                <a:latin typeface="Arial"/>
                <a:ea typeface="Arial"/>
                <a:cs typeface="Arial"/>
                <a:sym typeface="Arial"/>
              </a:defRPr>
            </a:lvl3pPr>
            <a:lvl4pPr indent="-101600" lvl="3" marL="16002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4pPr>
            <a:lvl5pPr indent="-101600" lvl="4" marL="20574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5pPr>
            <a:lvl6pPr indent="-101600" lvl="5" marL="25146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pic>
        <p:nvPicPr>
          <p:cNvPr id="15" name="Shape 15"/>
          <p:cNvPicPr preferRelativeResize="0"/>
          <p:nvPr/>
        </p:nvPicPr>
        <p:blipFill rotWithShape="1">
          <a:blip r:embed="rId2">
            <a:alphaModFix/>
          </a:blip>
          <a:srcRect b="86227" l="0" r="0" t="0"/>
          <a:stretch/>
        </p:blipFill>
        <p:spPr>
          <a:xfrm flipH="1" rot="10800000">
            <a:off x="0" y="-147"/>
            <a:ext cx="9144300" cy="904500"/>
          </a:xfrm>
          <a:prstGeom prst="rect">
            <a:avLst/>
          </a:prstGeom>
          <a:noFill/>
          <a:ln>
            <a:noFill/>
          </a:ln>
        </p:spPr>
      </p:pic>
      <p:cxnSp>
        <p:nvCxnSpPr>
          <p:cNvPr id="16" name="Shape 16"/>
          <p:cNvCxnSpPr/>
          <p:nvPr/>
        </p:nvCxnSpPr>
        <p:spPr>
          <a:xfrm>
            <a:off x="911225" y="4800600"/>
            <a:ext cx="8232900" cy="0"/>
          </a:xfrm>
          <a:prstGeom prst="straightConnector1">
            <a:avLst/>
          </a:prstGeom>
          <a:noFill/>
          <a:ln cap="flat" cmpd="sng" w="25400">
            <a:solidFill>
              <a:srgbClr val="C00000"/>
            </a:solidFill>
            <a:prstDash val="solid"/>
            <a:round/>
            <a:headEnd len="med" w="med" type="none"/>
            <a:tailEnd len="med" w="med" type="none"/>
          </a:ln>
        </p:spPr>
      </p:cxnSp>
      <p:sp>
        <p:nvSpPr>
          <p:cNvPr id="17" name="Shape 17"/>
          <p:cNvSpPr txBox="1"/>
          <p:nvPr>
            <p:ph idx="12" type="sldNum"/>
          </p:nvPr>
        </p:nvSpPr>
        <p:spPr>
          <a:xfrm>
            <a:off x="0" y="4864893"/>
            <a:ext cx="684300" cy="278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GB" sz="1600" u="none" cap="none" strike="noStrike">
                <a:solidFill>
                  <a:srgbClr val="808080"/>
                </a:solidFill>
                <a:latin typeface="Arial"/>
                <a:ea typeface="Arial"/>
                <a:cs typeface="Arial"/>
                <a:sym typeface="Arial"/>
              </a:rPr>
              <a:t>- </a:t>
            </a:r>
            <a:fld id="{00000000-1234-1234-1234-123412341234}" type="slidenum">
              <a:rPr b="1" i="0" lang="en-GB" sz="1600" u="none" cap="none" strike="noStrike">
                <a:solidFill>
                  <a:srgbClr val="808080"/>
                </a:solidFill>
                <a:latin typeface="Arial"/>
                <a:ea typeface="Arial"/>
                <a:cs typeface="Arial"/>
                <a:sym typeface="Arial"/>
              </a:rPr>
              <a:t>‹#›</a:t>
            </a:fld>
            <a:r>
              <a:rPr b="1" i="0" lang="en-GB" sz="1600" u="none" cap="none" strike="noStrike">
                <a:solidFill>
                  <a:srgbClr val="808080"/>
                </a:solidFill>
                <a:latin typeface="Arial"/>
                <a:ea typeface="Arial"/>
                <a:cs typeface="Arial"/>
                <a:sym typeface="Arial"/>
              </a:rPr>
              <a:t> -</a:t>
            </a:r>
          </a:p>
        </p:txBody>
      </p:sp>
      <p:sp>
        <p:nvSpPr>
          <p:cNvPr id="18" name="Shape 18"/>
          <p:cNvSpPr/>
          <p:nvPr/>
        </p:nvSpPr>
        <p:spPr>
          <a:xfrm>
            <a:off x="4501364" y="4864893"/>
            <a:ext cx="4422900" cy="2787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b="1" i="0" lang="en-GB" sz="1600" u="none" cap="none" strike="noStrike">
                <a:solidFill>
                  <a:srgbClr val="808080"/>
                </a:solidFill>
                <a:latin typeface="Arial"/>
                <a:ea typeface="Arial"/>
                <a:cs typeface="Arial"/>
                <a:sym typeface="Arial"/>
              </a:rPr>
              <a:t>Arizona State University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5" name="Shape 55"/>
        <p:cNvGrpSpPr/>
        <p:nvPr/>
      </p:nvGrpSpPr>
      <p:grpSpPr>
        <a:xfrm>
          <a:off x="0" y="0"/>
          <a:ext cx="0" cy="0"/>
          <a:chOff x="0" y="0"/>
          <a:chExt cx="0" cy="0"/>
        </a:xfrm>
      </p:grpSpPr>
      <p:sp>
        <p:nvSpPr>
          <p:cNvPr id="56" name="Shape 56"/>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57" name="Shape 57"/>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58" name="Shape 58"/>
          <p:cNvSpPr txBox="1"/>
          <p:nvPr>
            <p:ph idx="12" type="sldNum"/>
          </p:nvPr>
        </p:nvSpPr>
        <p:spPr>
          <a:xfrm>
            <a:off x="8472457" y="4663216"/>
            <a:ext cx="548700" cy="393600"/>
          </a:xfrm>
          <a:prstGeom prst="rect">
            <a:avLst/>
          </a:prstGeom>
        </p:spPr>
        <p:txBody>
          <a:bodyPr anchorCtr="0" anchor="t" bIns="45700" lIns="91425" rIns="91425" tIns="45700">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 name="Shape 19"/>
        <p:cNvGrpSpPr/>
        <p:nvPr/>
      </p:nvGrpSpPr>
      <p:grpSpPr>
        <a:xfrm>
          <a:off x="0" y="0"/>
          <a:ext cx="0" cy="0"/>
          <a:chOff x="0" y="0"/>
          <a:chExt cx="0" cy="0"/>
        </a:xfrm>
      </p:grpSpPr>
      <p:sp>
        <p:nvSpPr>
          <p:cNvPr id="20" name="Shape 20"/>
          <p:cNvSpPr txBox="1"/>
          <p:nvPr>
            <p:ph type="title"/>
          </p:nvPr>
        </p:nvSpPr>
        <p:spPr>
          <a:xfrm>
            <a:off x="446087" y="84534"/>
            <a:ext cx="8229600" cy="600000"/>
          </a:xfrm>
          <a:prstGeom prst="rect">
            <a:avLst/>
          </a:prstGeom>
          <a:noFill/>
          <a:ln>
            <a:noFill/>
          </a:ln>
          <a:effectLst>
            <a:outerShdw blurRad="50799" rotWithShape="0" algn="tl" dir="2700000" dist="38100">
              <a:srgbClr val="7F7F7F">
                <a:alpha val="40000"/>
              </a:srgbClr>
            </a:outerShdw>
          </a:effectLst>
        </p:spPr>
        <p:txBody>
          <a:bodyPr anchorCtr="0" anchor="ctr" bIns="91425" lIns="91425" rIns="91425" tIns="91425"/>
          <a:lstStyle>
            <a:lvl1pPr indent="0" lvl="0" marL="0" marR="0" rtl="0" algn="l">
              <a:spcBef>
                <a:spcPts val="0"/>
              </a:spcBef>
              <a:spcAft>
                <a:spcPts val="0"/>
              </a:spcAft>
              <a:buNone/>
              <a:defRPr b="1" i="0" sz="4000" u="none" cap="none" strike="noStrike">
                <a:solidFill>
                  <a:srgbClr val="0C0C0C"/>
                </a:solidFill>
                <a:latin typeface="Arial"/>
                <a:ea typeface="Arial"/>
                <a:cs typeface="Arial"/>
                <a:sym typeface="Arial"/>
              </a:defRPr>
            </a:lvl1pPr>
            <a:lvl2pPr indent="0" lvl="1" marL="0" marR="0" rtl="0" algn="l">
              <a:spcBef>
                <a:spcPts val="0"/>
              </a:spcBef>
              <a:spcAft>
                <a:spcPts val="0"/>
              </a:spcAft>
              <a:buNone/>
              <a:defRPr b="1" i="0" sz="3600" u="none" cap="none" strike="noStrike">
                <a:solidFill>
                  <a:schemeClr val="dk2"/>
                </a:solidFill>
                <a:latin typeface="Arial"/>
                <a:ea typeface="Arial"/>
                <a:cs typeface="Arial"/>
                <a:sym typeface="Arial"/>
              </a:defRPr>
            </a:lvl2pPr>
            <a:lvl3pPr indent="0" lvl="2" marL="0" marR="0" rtl="0" algn="l">
              <a:spcBef>
                <a:spcPts val="0"/>
              </a:spcBef>
              <a:spcAft>
                <a:spcPts val="0"/>
              </a:spcAft>
              <a:buNone/>
              <a:defRPr b="1" i="0" sz="3600" u="none" cap="none" strike="noStrike">
                <a:solidFill>
                  <a:schemeClr val="dk2"/>
                </a:solidFill>
                <a:latin typeface="Arial"/>
                <a:ea typeface="Arial"/>
                <a:cs typeface="Arial"/>
                <a:sym typeface="Arial"/>
              </a:defRPr>
            </a:lvl3pPr>
            <a:lvl4pPr indent="0" lvl="3" marL="0" marR="0" rtl="0" algn="l">
              <a:spcBef>
                <a:spcPts val="0"/>
              </a:spcBef>
              <a:spcAft>
                <a:spcPts val="0"/>
              </a:spcAft>
              <a:buNone/>
              <a:defRPr b="1" i="0" sz="3600" u="none" cap="none" strike="noStrike">
                <a:solidFill>
                  <a:schemeClr val="dk2"/>
                </a:solidFill>
                <a:latin typeface="Arial"/>
                <a:ea typeface="Arial"/>
                <a:cs typeface="Arial"/>
                <a:sym typeface="Arial"/>
              </a:defRPr>
            </a:lvl4pPr>
            <a:lvl5pPr indent="0" lvl="4" marL="0" marR="0" rtl="0" algn="l">
              <a:spcBef>
                <a:spcPts val="0"/>
              </a:spcBef>
              <a:spcAft>
                <a:spcPts val="0"/>
              </a:spcAft>
              <a:buNone/>
              <a:defRPr b="1" i="0" sz="3600" u="none" cap="none" strike="noStrike">
                <a:solidFill>
                  <a:schemeClr val="dk2"/>
                </a:solidFill>
                <a:latin typeface="Arial"/>
                <a:ea typeface="Arial"/>
                <a:cs typeface="Arial"/>
                <a:sym typeface="Arial"/>
              </a:defRPr>
            </a:lvl5pPr>
            <a:lvl6pPr indent="0" lvl="5" marL="457200" marR="0" rtl="0" algn="l">
              <a:spcBef>
                <a:spcPts val="0"/>
              </a:spcBef>
              <a:spcAft>
                <a:spcPts val="0"/>
              </a:spcAft>
              <a:buNone/>
              <a:defRPr b="1" i="0" sz="3600" u="none" cap="none" strike="noStrike">
                <a:solidFill>
                  <a:schemeClr val="dk2"/>
                </a:solidFill>
                <a:latin typeface="Arial"/>
                <a:ea typeface="Arial"/>
                <a:cs typeface="Arial"/>
                <a:sym typeface="Arial"/>
              </a:defRPr>
            </a:lvl6pPr>
            <a:lvl7pPr indent="0" lvl="6" marL="914400" marR="0" rtl="0" algn="l">
              <a:spcBef>
                <a:spcPts val="0"/>
              </a:spcBef>
              <a:spcAft>
                <a:spcPts val="0"/>
              </a:spcAft>
              <a:buNone/>
              <a:defRPr b="1" i="0" sz="3600" u="none" cap="none" strike="noStrike">
                <a:solidFill>
                  <a:schemeClr val="dk2"/>
                </a:solidFill>
                <a:latin typeface="Arial"/>
                <a:ea typeface="Arial"/>
                <a:cs typeface="Arial"/>
                <a:sym typeface="Arial"/>
              </a:defRPr>
            </a:lvl7pPr>
            <a:lvl8pPr indent="0" lvl="7" marL="1371600" marR="0" rtl="0" algn="l">
              <a:spcBef>
                <a:spcPts val="0"/>
              </a:spcBef>
              <a:spcAft>
                <a:spcPts val="0"/>
              </a:spcAft>
              <a:buNone/>
              <a:defRPr b="1" i="0" sz="3600" u="none" cap="none" strike="noStrike">
                <a:solidFill>
                  <a:schemeClr val="dk2"/>
                </a:solidFill>
                <a:latin typeface="Arial"/>
                <a:ea typeface="Arial"/>
                <a:cs typeface="Arial"/>
                <a:sym typeface="Arial"/>
              </a:defRPr>
            </a:lvl8pPr>
            <a:lvl9pPr indent="0" lvl="8" marL="1828800" marR="0" rtl="0" algn="l">
              <a:spcBef>
                <a:spcPts val="0"/>
              </a:spcBef>
              <a:spcAft>
                <a:spcPts val="0"/>
              </a:spcAft>
              <a:buNone/>
              <a:defRPr b="1" i="0" sz="3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a:off x="447675" y="700087"/>
            <a:ext cx="8229600" cy="3830100"/>
          </a:xfrm>
          <a:prstGeom prst="rect">
            <a:avLst/>
          </a:prstGeom>
          <a:noFill/>
          <a:ln>
            <a:noFill/>
          </a:ln>
        </p:spPr>
        <p:txBody>
          <a:bodyPr anchorCtr="0" anchor="t" bIns="91425" lIns="91425" rIns="91425" tIns="91425"/>
          <a:lstStyle>
            <a:lvl1pPr indent="-119379" lvl="0" marL="342900" marR="0" rtl="0" algn="l">
              <a:lnSpc>
                <a:spcPct val="120000"/>
              </a:lnSpc>
              <a:spcBef>
                <a:spcPts val="640"/>
              </a:spcBef>
              <a:spcAft>
                <a:spcPts val="0"/>
              </a:spcAft>
              <a:buClr>
                <a:srgbClr val="C00000"/>
              </a:buClr>
              <a:buSzPct val="110000"/>
              <a:buFont typeface="Noto Sans Symbols"/>
              <a:buChar char="▪"/>
              <a:defRPr b="0" i="0" sz="3200" u="none" cap="none" strike="noStrike">
                <a:solidFill>
                  <a:srgbClr val="0C0C0C"/>
                </a:solidFill>
                <a:latin typeface="Arial"/>
                <a:ea typeface="Arial"/>
                <a:cs typeface="Arial"/>
                <a:sym typeface="Arial"/>
              </a:defRPr>
            </a:lvl1pPr>
            <a:lvl2pPr indent="-125730" lvl="1" marL="742950" marR="0" rtl="0" algn="l">
              <a:lnSpc>
                <a:spcPct val="120000"/>
              </a:lnSpc>
              <a:spcBef>
                <a:spcPts val="560"/>
              </a:spcBef>
              <a:spcAft>
                <a:spcPts val="0"/>
              </a:spcAft>
              <a:buClr>
                <a:srgbClr val="C00000"/>
              </a:buClr>
              <a:buSzPct val="90000"/>
              <a:buFont typeface="Arial"/>
              <a:buChar char="–"/>
              <a:defRPr b="0" i="0" sz="2800" u="none" cap="none" strike="noStrike">
                <a:solidFill>
                  <a:srgbClr val="0C0C0C"/>
                </a:solidFill>
                <a:latin typeface="Arial"/>
                <a:ea typeface="Arial"/>
                <a:cs typeface="Arial"/>
                <a:sym typeface="Arial"/>
              </a:defRPr>
            </a:lvl2pPr>
            <a:lvl3pPr indent="-76200" lvl="2" marL="1143000" marR="0" rtl="0" algn="l">
              <a:lnSpc>
                <a:spcPct val="120000"/>
              </a:lnSpc>
              <a:spcBef>
                <a:spcPts val="480"/>
              </a:spcBef>
              <a:spcAft>
                <a:spcPts val="0"/>
              </a:spcAft>
              <a:buClr>
                <a:srgbClr val="0C0C0C"/>
              </a:buClr>
              <a:buSzPct val="100000"/>
              <a:buFont typeface="Arial"/>
              <a:buChar char="•"/>
              <a:defRPr b="0" i="0" sz="2400" u="none" cap="none" strike="noStrike">
                <a:solidFill>
                  <a:srgbClr val="0C0C0C"/>
                </a:solidFill>
                <a:latin typeface="Arial"/>
                <a:ea typeface="Arial"/>
                <a:cs typeface="Arial"/>
                <a:sym typeface="Arial"/>
              </a:defRPr>
            </a:lvl3pPr>
            <a:lvl4pPr indent="-101600" lvl="3" marL="16002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4pPr>
            <a:lvl5pPr indent="-101600" lvl="4" marL="20574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5pPr>
            <a:lvl6pPr indent="-101600" lvl="5" marL="25146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0" y="4864893"/>
            <a:ext cx="684300" cy="278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GB" sz="1600" u="none" cap="none" strike="noStrike">
                <a:solidFill>
                  <a:srgbClr val="808080"/>
                </a:solidFill>
                <a:latin typeface="Arial"/>
                <a:ea typeface="Arial"/>
                <a:cs typeface="Arial"/>
                <a:sym typeface="Arial"/>
              </a:rPr>
              <a:t>- </a:t>
            </a:r>
            <a:fld id="{00000000-1234-1234-1234-123412341234}" type="slidenum">
              <a:rPr b="1" i="0" lang="en-GB" sz="1600" u="none" cap="none" strike="noStrike">
                <a:solidFill>
                  <a:srgbClr val="808080"/>
                </a:solidFill>
                <a:latin typeface="Arial"/>
                <a:ea typeface="Arial"/>
                <a:cs typeface="Arial"/>
                <a:sym typeface="Arial"/>
              </a:rPr>
              <a:t>‹#›</a:t>
            </a:fld>
            <a:r>
              <a:rPr b="1" i="0" lang="en-GB" sz="1600" u="none" cap="none" strike="noStrike">
                <a:solidFill>
                  <a:srgbClr val="808080"/>
                </a:solidFill>
                <a:latin typeface="Arial"/>
                <a:ea typeface="Arial"/>
                <a:cs typeface="Arial"/>
                <a:sym typeface="Arial"/>
              </a:rPr>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3305175"/>
            <a:ext cx="7772400" cy="1021500"/>
          </a:xfrm>
          <a:prstGeom prst="rect">
            <a:avLst/>
          </a:prstGeom>
          <a:noFill/>
          <a:ln>
            <a:noFill/>
          </a:ln>
          <a:effectLst>
            <a:outerShdw blurRad="50799" rotWithShape="0" algn="tl" dir="2700000" dist="38100">
              <a:srgbClr val="7F7F7F">
                <a:alpha val="40000"/>
              </a:srgbClr>
            </a:outerShdw>
          </a:effectLst>
        </p:spPr>
        <p:txBody>
          <a:bodyPr anchorCtr="0" anchor="t" bIns="91425" lIns="91425" rIns="91425" tIns="91425"/>
          <a:lstStyle>
            <a:lvl1pPr indent="0" lvl="0" marL="0" marR="0" rtl="0" algn="l">
              <a:spcBef>
                <a:spcPts val="0"/>
              </a:spcBef>
              <a:spcAft>
                <a:spcPts val="0"/>
              </a:spcAft>
              <a:buNone/>
              <a:defRPr b="1" i="0" sz="4000" u="none" cap="none" strike="noStrike">
                <a:solidFill>
                  <a:srgbClr val="0C0C0C"/>
                </a:solidFill>
                <a:latin typeface="Arial"/>
                <a:ea typeface="Arial"/>
                <a:cs typeface="Arial"/>
                <a:sym typeface="Arial"/>
              </a:defRPr>
            </a:lvl1pPr>
            <a:lvl2pPr indent="0" lvl="1" marL="0" marR="0" rtl="0" algn="l">
              <a:spcBef>
                <a:spcPts val="0"/>
              </a:spcBef>
              <a:spcAft>
                <a:spcPts val="0"/>
              </a:spcAft>
              <a:buNone/>
              <a:defRPr b="1" i="0" sz="3600" u="none" cap="none" strike="noStrike">
                <a:solidFill>
                  <a:schemeClr val="dk2"/>
                </a:solidFill>
                <a:latin typeface="Arial"/>
                <a:ea typeface="Arial"/>
                <a:cs typeface="Arial"/>
                <a:sym typeface="Arial"/>
              </a:defRPr>
            </a:lvl2pPr>
            <a:lvl3pPr indent="0" lvl="2" marL="0" marR="0" rtl="0" algn="l">
              <a:spcBef>
                <a:spcPts val="0"/>
              </a:spcBef>
              <a:spcAft>
                <a:spcPts val="0"/>
              </a:spcAft>
              <a:buNone/>
              <a:defRPr b="1" i="0" sz="3600" u="none" cap="none" strike="noStrike">
                <a:solidFill>
                  <a:schemeClr val="dk2"/>
                </a:solidFill>
                <a:latin typeface="Arial"/>
                <a:ea typeface="Arial"/>
                <a:cs typeface="Arial"/>
                <a:sym typeface="Arial"/>
              </a:defRPr>
            </a:lvl3pPr>
            <a:lvl4pPr indent="0" lvl="3" marL="0" marR="0" rtl="0" algn="l">
              <a:spcBef>
                <a:spcPts val="0"/>
              </a:spcBef>
              <a:spcAft>
                <a:spcPts val="0"/>
              </a:spcAft>
              <a:buNone/>
              <a:defRPr b="1" i="0" sz="3600" u="none" cap="none" strike="noStrike">
                <a:solidFill>
                  <a:schemeClr val="dk2"/>
                </a:solidFill>
                <a:latin typeface="Arial"/>
                <a:ea typeface="Arial"/>
                <a:cs typeface="Arial"/>
                <a:sym typeface="Arial"/>
              </a:defRPr>
            </a:lvl4pPr>
            <a:lvl5pPr indent="0" lvl="4" marL="0" marR="0" rtl="0" algn="l">
              <a:spcBef>
                <a:spcPts val="0"/>
              </a:spcBef>
              <a:spcAft>
                <a:spcPts val="0"/>
              </a:spcAft>
              <a:buNone/>
              <a:defRPr b="1" i="0" sz="3600" u="none" cap="none" strike="noStrike">
                <a:solidFill>
                  <a:schemeClr val="dk2"/>
                </a:solidFill>
                <a:latin typeface="Arial"/>
                <a:ea typeface="Arial"/>
                <a:cs typeface="Arial"/>
                <a:sym typeface="Arial"/>
              </a:defRPr>
            </a:lvl5pPr>
            <a:lvl6pPr indent="0" lvl="5" marL="457200" marR="0" rtl="0" algn="l">
              <a:spcBef>
                <a:spcPts val="0"/>
              </a:spcBef>
              <a:spcAft>
                <a:spcPts val="0"/>
              </a:spcAft>
              <a:buNone/>
              <a:defRPr b="1" i="0" sz="3600" u="none" cap="none" strike="noStrike">
                <a:solidFill>
                  <a:schemeClr val="dk2"/>
                </a:solidFill>
                <a:latin typeface="Arial"/>
                <a:ea typeface="Arial"/>
                <a:cs typeface="Arial"/>
                <a:sym typeface="Arial"/>
              </a:defRPr>
            </a:lvl6pPr>
            <a:lvl7pPr indent="0" lvl="6" marL="914400" marR="0" rtl="0" algn="l">
              <a:spcBef>
                <a:spcPts val="0"/>
              </a:spcBef>
              <a:spcAft>
                <a:spcPts val="0"/>
              </a:spcAft>
              <a:buNone/>
              <a:defRPr b="1" i="0" sz="3600" u="none" cap="none" strike="noStrike">
                <a:solidFill>
                  <a:schemeClr val="dk2"/>
                </a:solidFill>
                <a:latin typeface="Arial"/>
                <a:ea typeface="Arial"/>
                <a:cs typeface="Arial"/>
                <a:sym typeface="Arial"/>
              </a:defRPr>
            </a:lvl7pPr>
            <a:lvl8pPr indent="0" lvl="7" marL="1371600" marR="0" rtl="0" algn="l">
              <a:spcBef>
                <a:spcPts val="0"/>
              </a:spcBef>
              <a:spcAft>
                <a:spcPts val="0"/>
              </a:spcAft>
              <a:buNone/>
              <a:defRPr b="1" i="0" sz="3600" u="none" cap="none" strike="noStrike">
                <a:solidFill>
                  <a:schemeClr val="dk2"/>
                </a:solidFill>
                <a:latin typeface="Arial"/>
                <a:ea typeface="Arial"/>
                <a:cs typeface="Arial"/>
                <a:sym typeface="Arial"/>
              </a:defRPr>
            </a:lvl8pPr>
            <a:lvl9pPr indent="0" lvl="8" marL="1828800" marR="0" rtl="0" algn="l">
              <a:spcBef>
                <a:spcPts val="0"/>
              </a:spcBef>
              <a:spcAft>
                <a:spcPts val="0"/>
              </a:spcAft>
              <a:buNone/>
              <a:defRPr b="1" i="0" sz="3600" u="none" cap="none" strike="noStrike">
                <a:solidFill>
                  <a:schemeClr val="dk2"/>
                </a:solidFill>
                <a:latin typeface="Arial"/>
                <a:ea typeface="Arial"/>
                <a:cs typeface="Arial"/>
                <a:sym typeface="Arial"/>
              </a:defRPr>
            </a:lvl9pPr>
          </a:lstStyle>
          <a:p/>
        </p:txBody>
      </p:sp>
      <p:sp>
        <p:nvSpPr>
          <p:cNvPr id="25" name="Shape 25"/>
          <p:cNvSpPr txBox="1"/>
          <p:nvPr>
            <p:ph idx="1" type="body"/>
          </p:nvPr>
        </p:nvSpPr>
        <p:spPr>
          <a:xfrm>
            <a:off x="722312" y="2180034"/>
            <a:ext cx="7772400" cy="1125000"/>
          </a:xfrm>
          <a:prstGeom prst="rect">
            <a:avLst/>
          </a:prstGeom>
          <a:noFill/>
          <a:ln>
            <a:noFill/>
          </a:ln>
        </p:spPr>
        <p:txBody>
          <a:bodyPr anchorCtr="0" anchor="b" bIns="91425" lIns="91425" rIns="91425" tIns="91425"/>
          <a:lstStyle>
            <a:lvl1pPr indent="0" lvl="0" marL="0" marR="0" rtl="0" algn="l">
              <a:lnSpc>
                <a:spcPct val="120000"/>
              </a:lnSpc>
              <a:spcBef>
                <a:spcPts val="400"/>
              </a:spcBef>
              <a:spcAft>
                <a:spcPts val="0"/>
              </a:spcAft>
              <a:buClr>
                <a:srgbClr val="C00000"/>
              </a:buClr>
              <a:buFont typeface="Noto Sans Symbols"/>
              <a:buNone/>
              <a:defRPr b="0" i="0" sz="2000" u="none" cap="none" strike="noStrike">
                <a:solidFill>
                  <a:srgbClr val="0C0C0C"/>
                </a:solidFill>
                <a:latin typeface="Arial"/>
                <a:ea typeface="Arial"/>
                <a:cs typeface="Arial"/>
                <a:sym typeface="Arial"/>
              </a:defRPr>
            </a:lvl1pPr>
            <a:lvl2pPr indent="0" lvl="1" marL="457200" marR="0" rtl="0" algn="l">
              <a:lnSpc>
                <a:spcPct val="120000"/>
              </a:lnSpc>
              <a:spcBef>
                <a:spcPts val="360"/>
              </a:spcBef>
              <a:spcAft>
                <a:spcPts val="0"/>
              </a:spcAft>
              <a:buClr>
                <a:srgbClr val="C00000"/>
              </a:buClr>
              <a:buFont typeface="Arial"/>
              <a:buNone/>
              <a:defRPr b="0" i="0" sz="1800" u="none" cap="none" strike="noStrike">
                <a:solidFill>
                  <a:srgbClr val="0C0C0C"/>
                </a:solidFill>
                <a:latin typeface="Arial"/>
                <a:ea typeface="Arial"/>
                <a:cs typeface="Arial"/>
                <a:sym typeface="Arial"/>
              </a:defRPr>
            </a:lvl2pPr>
            <a:lvl3pPr indent="0" lvl="2" marL="914400" marR="0" rtl="0" algn="l">
              <a:lnSpc>
                <a:spcPct val="120000"/>
              </a:lnSpc>
              <a:spcBef>
                <a:spcPts val="320"/>
              </a:spcBef>
              <a:spcAft>
                <a:spcPts val="0"/>
              </a:spcAft>
              <a:buClr>
                <a:srgbClr val="0C0C0C"/>
              </a:buClr>
              <a:buFont typeface="Arial"/>
              <a:buNone/>
              <a:defRPr b="0" i="0" sz="1600" u="none" cap="none" strike="noStrike">
                <a:solidFill>
                  <a:srgbClr val="0C0C0C"/>
                </a:solidFill>
                <a:latin typeface="Arial"/>
                <a:ea typeface="Arial"/>
                <a:cs typeface="Arial"/>
                <a:sym typeface="Arial"/>
              </a:defRPr>
            </a:lvl3pPr>
            <a:lvl4pPr indent="0" lvl="3" marL="1371600" marR="0" rtl="0" algn="l">
              <a:lnSpc>
                <a:spcPct val="120000"/>
              </a:lnSpc>
              <a:spcBef>
                <a:spcPts val="280"/>
              </a:spcBef>
              <a:spcAft>
                <a:spcPts val="0"/>
              </a:spcAft>
              <a:buClr>
                <a:srgbClr val="0C0C0C"/>
              </a:buClr>
              <a:buFont typeface="Arial"/>
              <a:buNone/>
              <a:defRPr b="0" i="0" sz="1400" u="none" cap="none" strike="noStrike">
                <a:solidFill>
                  <a:srgbClr val="0C0C0C"/>
                </a:solidFill>
                <a:latin typeface="Arial"/>
                <a:ea typeface="Arial"/>
                <a:cs typeface="Arial"/>
                <a:sym typeface="Arial"/>
              </a:defRPr>
            </a:lvl4pPr>
            <a:lvl5pPr indent="0" lvl="4" marL="1828800" marR="0" rtl="0" algn="l">
              <a:lnSpc>
                <a:spcPct val="120000"/>
              </a:lnSpc>
              <a:spcBef>
                <a:spcPts val="280"/>
              </a:spcBef>
              <a:spcAft>
                <a:spcPts val="0"/>
              </a:spcAft>
              <a:buClr>
                <a:srgbClr val="0C0C0C"/>
              </a:buClr>
              <a:buFont typeface="Arial"/>
              <a:buNone/>
              <a:defRPr b="0" i="0" sz="1400" u="none" cap="none" strike="noStrike">
                <a:solidFill>
                  <a:srgbClr val="0C0C0C"/>
                </a:solidFill>
                <a:latin typeface="Arial"/>
                <a:ea typeface="Arial"/>
                <a:cs typeface="Arial"/>
                <a:sym typeface="Arial"/>
              </a:defRPr>
            </a:lvl5pPr>
            <a:lvl6pPr indent="0" lvl="5" marL="2286000" marR="0" rtl="0" algn="l">
              <a:lnSpc>
                <a:spcPct val="12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lnSpc>
                <a:spcPct val="12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lnSpc>
                <a:spcPct val="12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lnSpc>
                <a:spcPct val="12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0" y="4864893"/>
            <a:ext cx="684300" cy="278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GB" sz="1600" u="none" cap="none" strike="noStrike">
                <a:solidFill>
                  <a:srgbClr val="808080"/>
                </a:solidFill>
                <a:latin typeface="Arial"/>
                <a:ea typeface="Arial"/>
                <a:cs typeface="Arial"/>
                <a:sym typeface="Arial"/>
              </a:rPr>
              <a:t>- </a:t>
            </a:r>
            <a:fld id="{00000000-1234-1234-1234-123412341234}" type="slidenum">
              <a:rPr b="1" i="0" lang="en-GB" sz="1600" u="none" cap="none" strike="noStrike">
                <a:solidFill>
                  <a:srgbClr val="808080"/>
                </a:solidFill>
                <a:latin typeface="Arial"/>
                <a:ea typeface="Arial"/>
                <a:cs typeface="Arial"/>
                <a:sym typeface="Arial"/>
              </a:rPr>
              <a:t>‹#›</a:t>
            </a:fld>
            <a:r>
              <a:rPr b="1" i="0" lang="en-GB" sz="1600" u="none" cap="none" strike="noStrike">
                <a:solidFill>
                  <a:srgbClr val="808080"/>
                </a:solidFill>
                <a:latin typeface="Arial"/>
                <a:ea typeface="Arial"/>
                <a:cs typeface="Arial"/>
                <a:sym typeface="Arial"/>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7" name="Shape 27"/>
        <p:cNvGrpSpPr/>
        <p:nvPr/>
      </p:nvGrpSpPr>
      <p:grpSpPr>
        <a:xfrm>
          <a:off x="0" y="0"/>
          <a:ext cx="0" cy="0"/>
          <a:chOff x="0" y="0"/>
          <a:chExt cx="0" cy="0"/>
        </a:xfrm>
      </p:grpSpPr>
      <p:sp>
        <p:nvSpPr>
          <p:cNvPr id="28" name="Shape 28"/>
          <p:cNvSpPr txBox="1"/>
          <p:nvPr>
            <p:ph type="title"/>
          </p:nvPr>
        </p:nvSpPr>
        <p:spPr>
          <a:xfrm>
            <a:off x="446087" y="84534"/>
            <a:ext cx="8229600" cy="600000"/>
          </a:xfrm>
          <a:prstGeom prst="rect">
            <a:avLst/>
          </a:prstGeom>
          <a:noFill/>
          <a:ln>
            <a:noFill/>
          </a:ln>
          <a:effectLst>
            <a:outerShdw blurRad="50799" rotWithShape="0" algn="tl" dir="2700000" dist="38100">
              <a:srgbClr val="7F7F7F">
                <a:alpha val="40000"/>
              </a:srgbClr>
            </a:outerShdw>
          </a:effectLst>
        </p:spPr>
        <p:txBody>
          <a:bodyPr anchorCtr="0" anchor="ctr" bIns="91425" lIns="91425" rIns="91425" tIns="91425"/>
          <a:lstStyle>
            <a:lvl1pPr indent="0" lvl="0" marL="0" marR="0" rtl="0" algn="l">
              <a:spcBef>
                <a:spcPts val="0"/>
              </a:spcBef>
              <a:spcAft>
                <a:spcPts val="0"/>
              </a:spcAft>
              <a:buNone/>
              <a:defRPr b="1" i="0" sz="4000" u="none" cap="none" strike="noStrike">
                <a:solidFill>
                  <a:srgbClr val="0C0C0C"/>
                </a:solidFill>
                <a:latin typeface="Arial"/>
                <a:ea typeface="Arial"/>
                <a:cs typeface="Arial"/>
                <a:sym typeface="Arial"/>
              </a:defRPr>
            </a:lvl1pPr>
            <a:lvl2pPr indent="0" lvl="1" marL="0" marR="0" rtl="0" algn="l">
              <a:spcBef>
                <a:spcPts val="0"/>
              </a:spcBef>
              <a:spcAft>
                <a:spcPts val="0"/>
              </a:spcAft>
              <a:buNone/>
              <a:defRPr b="1" i="0" sz="3600" u="none" cap="none" strike="noStrike">
                <a:solidFill>
                  <a:schemeClr val="dk2"/>
                </a:solidFill>
                <a:latin typeface="Arial"/>
                <a:ea typeface="Arial"/>
                <a:cs typeface="Arial"/>
                <a:sym typeface="Arial"/>
              </a:defRPr>
            </a:lvl2pPr>
            <a:lvl3pPr indent="0" lvl="2" marL="0" marR="0" rtl="0" algn="l">
              <a:spcBef>
                <a:spcPts val="0"/>
              </a:spcBef>
              <a:spcAft>
                <a:spcPts val="0"/>
              </a:spcAft>
              <a:buNone/>
              <a:defRPr b="1" i="0" sz="3600" u="none" cap="none" strike="noStrike">
                <a:solidFill>
                  <a:schemeClr val="dk2"/>
                </a:solidFill>
                <a:latin typeface="Arial"/>
                <a:ea typeface="Arial"/>
                <a:cs typeface="Arial"/>
                <a:sym typeface="Arial"/>
              </a:defRPr>
            </a:lvl3pPr>
            <a:lvl4pPr indent="0" lvl="3" marL="0" marR="0" rtl="0" algn="l">
              <a:spcBef>
                <a:spcPts val="0"/>
              </a:spcBef>
              <a:spcAft>
                <a:spcPts val="0"/>
              </a:spcAft>
              <a:buNone/>
              <a:defRPr b="1" i="0" sz="3600" u="none" cap="none" strike="noStrike">
                <a:solidFill>
                  <a:schemeClr val="dk2"/>
                </a:solidFill>
                <a:latin typeface="Arial"/>
                <a:ea typeface="Arial"/>
                <a:cs typeface="Arial"/>
                <a:sym typeface="Arial"/>
              </a:defRPr>
            </a:lvl4pPr>
            <a:lvl5pPr indent="0" lvl="4" marL="0" marR="0" rtl="0" algn="l">
              <a:spcBef>
                <a:spcPts val="0"/>
              </a:spcBef>
              <a:spcAft>
                <a:spcPts val="0"/>
              </a:spcAft>
              <a:buNone/>
              <a:defRPr b="1" i="0" sz="3600" u="none" cap="none" strike="noStrike">
                <a:solidFill>
                  <a:schemeClr val="dk2"/>
                </a:solidFill>
                <a:latin typeface="Arial"/>
                <a:ea typeface="Arial"/>
                <a:cs typeface="Arial"/>
                <a:sym typeface="Arial"/>
              </a:defRPr>
            </a:lvl5pPr>
            <a:lvl6pPr indent="0" lvl="5" marL="457200" marR="0" rtl="0" algn="l">
              <a:spcBef>
                <a:spcPts val="0"/>
              </a:spcBef>
              <a:spcAft>
                <a:spcPts val="0"/>
              </a:spcAft>
              <a:buNone/>
              <a:defRPr b="1" i="0" sz="3600" u="none" cap="none" strike="noStrike">
                <a:solidFill>
                  <a:schemeClr val="dk2"/>
                </a:solidFill>
                <a:latin typeface="Arial"/>
                <a:ea typeface="Arial"/>
                <a:cs typeface="Arial"/>
                <a:sym typeface="Arial"/>
              </a:defRPr>
            </a:lvl6pPr>
            <a:lvl7pPr indent="0" lvl="6" marL="914400" marR="0" rtl="0" algn="l">
              <a:spcBef>
                <a:spcPts val="0"/>
              </a:spcBef>
              <a:spcAft>
                <a:spcPts val="0"/>
              </a:spcAft>
              <a:buNone/>
              <a:defRPr b="1" i="0" sz="3600" u="none" cap="none" strike="noStrike">
                <a:solidFill>
                  <a:schemeClr val="dk2"/>
                </a:solidFill>
                <a:latin typeface="Arial"/>
                <a:ea typeface="Arial"/>
                <a:cs typeface="Arial"/>
                <a:sym typeface="Arial"/>
              </a:defRPr>
            </a:lvl7pPr>
            <a:lvl8pPr indent="0" lvl="7" marL="1371600" marR="0" rtl="0" algn="l">
              <a:spcBef>
                <a:spcPts val="0"/>
              </a:spcBef>
              <a:spcAft>
                <a:spcPts val="0"/>
              </a:spcAft>
              <a:buNone/>
              <a:defRPr b="1" i="0" sz="3600" u="none" cap="none" strike="noStrike">
                <a:solidFill>
                  <a:schemeClr val="dk2"/>
                </a:solidFill>
                <a:latin typeface="Arial"/>
                <a:ea typeface="Arial"/>
                <a:cs typeface="Arial"/>
                <a:sym typeface="Arial"/>
              </a:defRPr>
            </a:lvl8pPr>
            <a:lvl9pPr indent="0" lvl="8" marL="1828800" marR="0" rtl="0" algn="l">
              <a:spcBef>
                <a:spcPts val="0"/>
              </a:spcBef>
              <a:spcAft>
                <a:spcPts val="0"/>
              </a:spcAft>
              <a:buNone/>
              <a:defRPr b="1" i="0" sz="3600" u="none" cap="none" strike="noStrike">
                <a:solidFill>
                  <a:schemeClr val="dk2"/>
                </a:solidFill>
                <a:latin typeface="Arial"/>
                <a:ea typeface="Arial"/>
                <a:cs typeface="Arial"/>
                <a:sym typeface="Arial"/>
              </a:defRPr>
            </a:lvl9pPr>
          </a:lstStyle>
          <a:p/>
        </p:txBody>
      </p:sp>
      <p:sp>
        <p:nvSpPr>
          <p:cNvPr id="29" name="Shape 29"/>
          <p:cNvSpPr txBox="1"/>
          <p:nvPr>
            <p:ph idx="1" type="body"/>
          </p:nvPr>
        </p:nvSpPr>
        <p:spPr>
          <a:xfrm>
            <a:off x="447675" y="700087"/>
            <a:ext cx="4038600" cy="3830100"/>
          </a:xfrm>
          <a:prstGeom prst="rect">
            <a:avLst/>
          </a:prstGeom>
          <a:noFill/>
          <a:ln>
            <a:noFill/>
          </a:ln>
        </p:spPr>
        <p:txBody>
          <a:bodyPr anchorCtr="0" anchor="t" bIns="91425" lIns="91425" rIns="91425" tIns="91425"/>
          <a:lstStyle>
            <a:lvl1pPr indent="-147320" lvl="0" marL="342900" marR="0" rtl="0" algn="l">
              <a:lnSpc>
                <a:spcPct val="120000"/>
              </a:lnSpc>
              <a:spcBef>
                <a:spcPts val="560"/>
              </a:spcBef>
              <a:spcAft>
                <a:spcPts val="0"/>
              </a:spcAft>
              <a:buClr>
                <a:srgbClr val="C00000"/>
              </a:buClr>
              <a:buSzPct val="110000"/>
              <a:buFont typeface="Noto Sans Symbols"/>
              <a:buChar char="▪"/>
              <a:defRPr b="0" i="0" sz="2800" u="none" cap="none" strike="noStrike">
                <a:solidFill>
                  <a:srgbClr val="0C0C0C"/>
                </a:solidFill>
                <a:latin typeface="Arial"/>
                <a:ea typeface="Arial"/>
                <a:cs typeface="Arial"/>
                <a:sym typeface="Arial"/>
              </a:defRPr>
            </a:lvl1pPr>
            <a:lvl2pPr indent="-148590" lvl="1" marL="742950" marR="0" rtl="0" algn="l">
              <a:lnSpc>
                <a:spcPct val="120000"/>
              </a:lnSpc>
              <a:spcBef>
                <a:spcPts val="480"/>
              </a:spcBef>
              <a:spcAft>
                <a:spcPts val="0"/>
              </a:spcAft>
              <a:buClr>
                <a:srgbClr val="C00000"/>
              </a:buClr>
              <a:buSzPct val="90000"/>
              <a:buFont typeface="Arial"/>
              <a:buChar char="–"/>
              <a:defRPr b="0" i="0" sz="2400" u="none" cap="none" strike="noStrike">
                <a:solidFill>
                  <a:srgbClr val="0C0C0C"/>
                </a:solidFill>
                <a:latin typeface="Arial"/>
                <a:ea typeface="Arial"/>
                <a:cs typeface="Arial"/>
                <a:sym typeface="Arial"/>
              </a:defRPr>
            </a:lvl2pPr>
            <a:lvl3pPr indent="-101600" lvl="2" marL="11430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3pPr>
            <a:lvl4pPr indent="-114300" lvl="3" marL="1600200" marR="0" rtl="0" algn="l">
              <a:lnSpc>
                <a:spcPct val="120000"/>
              </a:lnSpc>
              <a:spcBef>
                <a:spcPts val="360"/>
              </a:spcBef>
              <a:spcAft>
                <a:spcPts val="0"/>
              </a:spcAft>
              <a:buClr>
                <a:srgbClr val="0C0C0C"/>
              </a:buClr>
              <a:buSzPct val="100000"/>
              <a:buFont typeface="Arial"/>
              <a:buChar char="–"/>
              <a:defRPr b="0" i="0" sz="1800" u="none" cap="none" strike="noStrike">
                <a:solidFill>
                  <a:srgbClr val="0C0C0C"/>
                </a:solidFill>
                <a:latin typeface="Arial"/>
                <a:ea typeface="Arial"/>
                <a:cs typeface="Arial"/>
                <a:sym typeface="Arial"/>
              </a:defRPr>
            </a:lvl4pPr>
            <a:lvl5pPr indent="-114300" lvl="4" marL="2057400" marR="0" rtl="0" algn="l">
              <a:lnSpc>
                <a:spcPct val="120000"/>
              </a:lnSpc>
              <a:spcBef>
                <a:spcPts val="360"/>
              </a:spcBef>
              <a:spcAft>
                <a:spcPts val="0"/>
              </a:spcAft>
              <a:buClr>
                <a:srgbClr val="0C0C0C"/>
              </a:buClr>
              <a:buSzPct val="100000"/>
              <a:buFont typeface="Arial"/>
              <a:buChar char="»"/>
              <a:defRPr b="0" i="0" sz="1800" u="none" cap="none" strike="noStrike">
                <a:solidFill>
                  <a:srgbClr val="0C0C0C"/>
                </a:solidFill>
                <a:latin typeface="Arial"/>
                <a:ea typeface="Arial"/>
                <a:cs typeface="Arial"/>
                <a:sym typeface="Arial"/>
              </a:defRPr>
            </a:lvl5pPr>
            <a:lvl6pPr indent="-114300" lvl="5" marL="2514600" marR="0" rtl="0" algn="l">
              <a:lnSpc>
                <a:spcPct val="12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12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12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12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0" name="Shape 30"/>
          <p:cNvSpPr txBox="1"/>
          <p:nvPr>
            <p:ph idx="2" type="body"/>
          </p:nvPr>
        </p:nvSpPr>
        <p:spPr>
          <a:xfrm>
            <a:off x="4638675" y="700087"/>
            <a:ext cx="4038600" cy="3830100"/>
          </a:xfrm>
          <a:prstGeom prst="rect">
            <a:avLst/>
          </a:prstGeom>
          <a:noFill/>
          <a:ln>
            <a:noFill/>
          </a:ln>
        </p:spPr>
        <p:txBody>
          <a:bodyPr anchorCtr="0" anchor="t" bIns="91425" lIns="91425" rIns="91425" tIns="91425"/>
          <a:lstStyle>
            <a:lvl1pPr indent="-147320" lvl="0" marL="342900" marR="0" rtl="0" algn="l">
              <a:lnSpc>
                <a:spcPct val="120000"/>
              </a:lnSpc>
              <a:spcBef>
                <a:spcPts val="560"/>
              </a:spcBef>
              <a:spcAft>
                <a:spcPts val="0"/>
              </a:spcAft>
              <a:buClr>
                <a:srgbClr val="C00000"/>
              </a:buClr>
              <a:buSzPct val="110000"/>
              <a:buFont typeface="Noto Sans Symbols"/>
              <a:buChar char="▪"/>
              <a:defRPr b="0" i="0" sz="2800" u="none" cap="none" strike="noStrike">
                <a:solidFill>
                  <a:srgbClr val="0C0C0C"/>
                </a:solidFill>
                <a:latin typeface="Arial"/>
                <a:ea typeface="Arial"/>
                <a:cs typeface="Arial"/>
                <a:sym typeface="Arial"/>
              </a:defRPr>
            </a:lvl1pPr>
            <a:lvl2pPr indent="-148590" lvl="1" marL="742950" marR="0" rtl="0" algn="l">
              <a:lnSpc>
                <a:spcPct val="120000"/>
              </a:lnSpc>
              <a:spcBef>
                <a:spcPts val="480"/>
              </a:spcBef>
              <a:spcAft>
                <a:spcPts val="0"/>
              </a:spcAft>
              <a:buClr>
                <a:srgbClr val="C00000"/>
              </a:buClr>
              <a:buSzPct val="90000"/>
              <a:buFont typeface="Arial"/>
              <a:buChar char="–"/>
              <a:defRPr b="0" i="0" sz="2400" u="none" cap="none" strike="noStrike">
                <a:solidFill>
                  <a:srgbClr val="0C0C0C"/>
                </a:solidFill>
                <a:latin typeface="Arial"/>
                <a:ea typeface="Arial"/>
                <a:cs typeface="Arial"/>
                <a:sym typeface="Arial"/>
              </a:defRPr>
            </a:lvl2pPr>
            <a:lvl3pPr indent="-101600" lvl="2" marL="11430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3pPr>
            <a:lvl4pPr indent="-114300" lvl="3" marL="1600200" marR="0" rtl="0" algn="l">
              <a:lnSpc>
                <a:spcPct val="120000"/>
              </a:lnSpc>
              <a:spcBef>
                <a:spcPts val="360"/>
              </a:spcBef>
              <a:spcAft>
                <a:spcPts val="0"/>
              </a:spcAft>
              <a:buClr>
                <a:srgbClr val="0C0C0C"/>
              </a:buClr>
              <a:buSzPct val="100000"/>
              <a:buFont typeface="Arial"/>
              <a:buChar char="–"/>
              <a:defRPr b="0" i="0" sz="1800" u="none" cap="none" strike="noStrike">
                <a:solidFill>
                  <a:srgbClr val="0C0C0C"/>
                </a:solidFill>
                <a:latin typeface="Arial"/>
                <a:ea typeface="Arial"/>
                <a:cs typeface="Arial"/>
                <a:sym typeface="Arial"/>
              </a:defRPr>
            </a:lvl4pPr>
            <a:lvl5pPr indent="-114300" lvl="4" marL="2057400" marR="0" rtl="0" algn="l">
              <a:lnSpc>
                <a:spcPct val="120000"/>
              </a:lnSpc>
              <a:spcBef>
                <a:spcPts val="360"/>
              </a:spcBef>
              <a:spcAft>
                <a:spcPts val="0"/>
              </a:spcAft>
              <a:buClr>
                <a:srgbClr val="0C0C0C"/>
              </a:buClr>
              <a:buSzPct val="100000"/>
              <a:buFont typeface="Arial"/>
              <a:buChar char="»"/>
              <a:defRPr b="0" i="0" sz="1800" u="none" cap="none" strike="noStrike">
                <a:solidFill>
                  <a:srgbClr val="0C0C0C"/>
                </a:solidFill>
                <a:latin typeface="Arial"/>
                <a:ea typeface="Arial"/>
                <a:cs typeface="Arial"/>
                <a:sym typeface="Arial"/>
              </a:defRPr>
            </a:lvl5pPr>
            <a:lvl6pPr indent="-114300" lvl="5" marL="2514600" marR="0" rtl="0" algn="l">
              <a:lnSpc>
                <a:spcPct val="12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12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12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12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1" name="Shape 31"/>
          <p:cNvSpPr txBox="1"/>
          <p:nvPr>
            <p:ph idx="12" type="sldNum"/>
          </p:nvPr>
        </p:nvSpPr>
        <p:spPr>
          <a:xfrm>
            <a:off x="0" y="4864893"/>
            <a:ext cx="684300" cy="278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GB" sz="1600" u="none" cap="none" strike="noStrike">
                <a:solidFill>
                  <a:srgbClr val="808080"/>
                </a:solidFill>
                <a:latin typeface="Arial"/>
                <a:ea typeface="Arial"/>
                <a:cs typeface="Arial"/>
                <a:sym typeface="Arial"/>
              </a:rPr>
              <a:t>- </a:t>
            </a:r>
            <a:fld id="{00000000-1234-1234-1234-123412341234}" type="slidenum">
              <a:rPr b="1" i="0" lang="en-GB" sz="1600" u="none" cap="none" strike="noStrike">
                <a:solidFill>
                  <a:srgbClr val="808080"/>
                </a:solidFill>
                <a:latin typeface="Arial"/>
                <a:ea typeface="Arial"/>
                <a:cs typeface="Arial"/>
                <a:sym typeface="Arial"/>
              </a:rPr>
              <a:t>‹#›</a:t>
            </a:fld>
            <a:r>
              <a:rPr b="1" i="0" lang="en-GB" sz="1600" u="none" cap="none" strike="noStrike">
                <a:solidFill>
                  <a:srgbClr val="808080"/>
                </a:solidFill>
                <a:latin typeface="Arial"/>
                <a:ea typeface="Arial"/>
                <a:cs typeface="Arial"/>
                <a:sym typeface="Arial"/>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2" name="Shape 32"/>
        <p:cNvGrpSpPr/>
        <p:nvPr/>
      </p:nvGrpSpPr>
      <p:grpSpPr>
        <a:xfrm>
          <a:off x="0" y="0"/>
          <a:ext cx="0" cy="0"/>
          <a:chOff x="0" y="0"/>
          <a:chExt cx="0" cy="0"/>
        </a:xfrm>
      </p:grpSpPr>
      <p:sp>
        <p:nvSpPr>
          <p:cNvPr id="33" name="Shape 33"/>
          <p:cNvSpPr txBox="1"/>
          <p:nvPr>
            <p:ph type="title"/>
          </p:nvPr>
        </p:nvSpPr>
        <p:spPr>
          <a:xfrm>
            <a:off x="457200" y="205978"/>
            <a:ext cx="8229600" cy="857400"/>
          </a:xfrm>
          <a:prstGeom prst="rect">
            <a:avLst/>
          </a:prstGeom>
          <a:noFill/>
          <a:ln>
            <a:noFill/>
          </a:ln>
          <a:effectLst>
            <a:outerShdw blurRad="50799" rotWithShape="0" algn="tl" dir="2700000" dist="38100">
              <a:srgbClr val="7F7F7F">
                <a:alpha val="40000"/>
              </a:srgbClr>
            </a:outerShdw>
          </a:effectLst>
        </p:spPr>
        <p:txBody>
          <a:bodyPr anchorCtr="0" anchor="ctr" bIns="91425" lIns="91425" rIns="91425" tIns="91425"/>
          <a:lstStyle>
            <a:lvl1pPr indent="0" lvl="0" marL="0" marR="0" rtl="0" algn="l">
              <a:spcBef>
                <a:spcPts val="0"/>
              </a:spcBef>
              <a:spcAft>
                <a:spcPts val="0"/>
              </a:spcAft>
              <a:buNone/>
              <a:defRPr b="1" i="0" sz="4000" u="none" cap="none" strike="noStrike">
                <a:solidFill>
                  <a:srgbClr val="0C0C0C"/>
                </a:solidFill>
                <a:latin typeface="Arial"/>
                <a:ea typeface="Arial"/>
                <a:cs typeface="Arial"/>
                <a:sym typeface="Arial"/>
              </a:defRPr>
            </a:lvl1pPr>
            <a:lvl2pPr indent="0" lvl="1" marL="0" marR="0" rtl="0" algn="l">
              <a:spcBef>
                <a:spcPts val="0"/>
              </a:spcBef>
              <a:spcAft>
                <a:spcPts val="0"/>
              </a:spcAft>
              <a:buNone/>
              <a:defRPr b="1" i="0" sz="3600" u="none" cap="none" strike="noStrike">
                <a:solidFill>
                  <a:schemeClr val="dk2"/>
                </a:solidFill>
                <a:latin typeface="Arial"/>
                <a:ea typeface="Arial"/>
                <a:cs typeface="Arial"/>
                <a:sym typeface="Arial"/>
              </a:defRPr>
            </a:lvl2pPr>
            <a:lvl3pPr indent="0" lvl="2" marL="0" marR="0" rtl="0" algn="l">
              <a:spcBef>
                <a:spcPts val="0"/>
              </a:spcBef>
              <a:spcAft>
                <a:spcPts val="0"/>
              </a:spcAft>
              <a:buNone/>
              <a:defRPr b="1" i="0" sz="3600" u="none" cap="none" strike="noStrike">
                <a:solidFill>
                  <a:schemeClr val="dk2"/>
                </a:solidFill>
                <a:latin typeface="Arial"/>
                <a:ea typeface="Arial"/>
                <a:cs typeface="Arial"/>
                <a:sym typeface="Arial"/>
              </a:defRPr>
            </a:lvl3pPr>
            <a:lvl4pPr indent="0" lvl="3" marL="0" marR="0" rtl="0" algn="l">
              <a:spcBef>
                <a:spcPts val="0"/>
              </a:spcBef>
              <a:spcAft>
                <a:spcPts val="0"/>
              </a:spcAft>
              <a:buNone/>
              <a:defRPr b="1" i="0" sz="3600" u="none" cap="none" strike="noStrike">
                <a:solidFill>
                  <a:schemeClr val="dk2"/>
                </a:solidFill>
                <a:latin typeface="Arial"/>
                <a:ea typeface="Arial"/>
                <a:cs typeface="Arial"/>
                <a:sym typeface="Arial"/>
              </a:defRPr>
            </a:lvl4pPr>
            <a:lvl5pPr indent="0" lvl="4" marL="0" marR="0" rtl="0" algn="l">
              <a:spcBef>
                <a:spcPts val="0"/>
              </a:spcBef>
              <a:spcAft>
                <a:spcPts val="0"/>
              </a:spcAft>
              <a:buNone/>
              <a:defRPr b="1" i="0" sz="3600" u="none" cap="none" strike="noStrike">
                <a:solidFill>
                  <a:schemeClr val="dk2"/>
                </a:solidFill>
                <a:latin typeface="Arial"/>
                <a:ea typeface="Arial"/>
                <a:cs typeface="Arial"/>
                <a:sym typeface="Arial"/>
              </a:defRPr>
            </a:lvl5pPr>
            <a:lvl6pPr indent="0" lvl="5" marL="457200" marR="0" rtl="0" algn="l">
              <a:spcBef>
                <a:spcPts val="0"/>
              </a:spcBef>
              <a:spcAft>
                <a:spcPts val="0"/>
              </a:spcAft>
              <a:buNone/>
              <a:defRPr b="1" i="0" sz="3600" u="none" cap="none" strike="noStrike">
                <a:solidFill>
                  <a:schemeClr val="dk2"/>
                </a:solidFill>
                <a:latin typeface="Arial"/>
                <a:ea typeface="Arial"/>
                <a:cs typeface="Arial"/>
                <a:sym typeface="Arial"/>
              </a:defRPr>
            </a:lvl6pPr>
            <a:lvl7pPr indent="0" lvl="6" marL="914400" marR="0" rtl="0" algn="l">
              <a:spcBef>
                <a:spcPts val="0"/>
              </a:spcBef>
              <a:spcAft>
                <a:spcPts val="0"/>
              </a:spcAft>
              <a:buNone/>
              <a:defRPr b="1" i="0" sz="3600" u="none" cap="none" strike="noStrike">
                <a:solidFill>
                  <a:schemeClr val="dk2"/>
                </a:solidFill>
                <a:latin typeface="Arial"/>
                <a:ea typeface="Arial"/>
                <a:cs typeface="Arial"/>
                <a:sym typeface="Arial"/>
              </a:defRPr>
            </a:lvl7pPr>
            <a:lvl8pPr indent="0" lvl="7" marL="1371600" marR="0" rtl="0" algn="l">
              <a:spcBef>
                <a:spcPts val="0"/>
              </a:spcBef>
              <a:spcAft>
                <a:spcPts val="0"/>
              </a:spcAft>
              <a:buNone/>
              <a:defRPr b="1" i="0" sz="3600" u="none" cap="none" strike="noStrike">
                <a:solidFill>
                  <a:schemeClr val="dk2"/>
                </a:solidFill>
                <a:latin typeface="Arial"/>
                <a:ea typeface="Arial"/>
                <a:cs typeface="Arial"/>
                <a:sym typeface="Arial"/>
              </a:defRPr>
            </a:lvl8pPr>
            <a:lvl9pPr indent="0" lvl="8" marL="1828800" marR="0" rtl="0" algn="l">
              <a:spcBef>
                <a:spcPts val="0"/>
              </a:spcBef>
              <a:spcAft>
                <a:spcPts val="0"/>
              </a:spcAft>
              <a:buNone/>
              <a:defRPr b="1" i="0" sz="3600" u="none" cap="none" strike="noStrike">
                <a:solidFill>
                  <a:schemeClr val="dk2"/>
                </a:solidFill>
                <a:latin typeface="Arial"/>
                <a:ea typeface="Arial"/>
                <a:cs typeface="Arial"/>
                <a:sym typeface="Arial"/>
              </a:defRPr>
            </a:lvl9pPr>
          </a:lstStyle>
          <a:p/>
        </p:txBody>
      </p:sp>
      <p:sp>
        <p:nvSpPr>
          <p:cNvPr id="34" name="Shape 34"/>
          <p:cNvSpPr txBox="1"/>
          <p:nvPr>
            <p:ph idx="1" type="body"/>
          </p:nvPr>
        </p:nvSpPr>
        <p:spPr>
          <a:xfrm>
            <a:off x="457200" y="1151334"/>
            <a:ext cx="4040100" cy="479700"/>
          </a:xfrm>
          <a:prstGeom prst="rect">
            <a:avLst/>
          </a:prstGeom>
          <a:noFill/>
          <a:ln>
            <a:noFill/>
          </a:ln>
        </p:spPr>
        <p:txBody>
          <a:bodyPr anchorCtr="0" anchor="b" bIns="91425" lIns="91425" rIns="91425" tIns="91425"/>
          <a:lstStyle>
            <a:lvl1pPr indent="0" lvl="0" marL="0" marR="0" rtl="0" algn="l">
              <a:lnSpc>
                <a:spcPct val="120000"/>
              </a:lnSpc>
              <a:spcBef>
                <a:spcPts val="480"/>
              </a:spcBef>
              <a:spcAft>
                <a:spcPts val="0"/>
              </a:spcAft>
              <a:buClr>
                <a:srgbClr val="C00000"/>
              </a:buClr>
              <a:buFont typeface="Noto Sans Symbols"/>
              <a:buNone/>
              <a:defRPr b="1" i="0" sz="2400" u="none" cap="none" strike="noStrike">
                <a:solidFill>
                  <a:srgbClr val="0C0C0C"/>
                </a:solidFill>
                <a:latin typeface="Arial"/>
                <a:ea typeface="Arial"/>
                <a:cs typeface="Arial"/>
                <a:sym typeface="Arial"/>
              </a:defRPr>
            </a:lvl1pPr>
            <a:lvl2pPr indent="0" lvl="1" marL="457200" marR="0" rtl="0" algn="l">
              <a:lnSpc>
                <a:spcPct val="120000"/>
              </a:lnSpc>
              <a:spcBef>
                <a:spcPts val="400"/>
              </a:spcBef>
              <a:spcAft>
                <a:spcPts val="0"/>
              </a:spcAft>
              <a:buClr>
                <a:srgbClr val="C00000"/>
              </a:buClr>
              <a:buFont typeface="Arial"/>
              <a:buNone/>
              <a:defRPr b="1" i="0" sz="2000" u="none" cap="none" strike="noStrike">
                <a:solidFill>
                  <a:srgbClr val="0C0C0C"/>
                </a:solidFill>
                <a:latin typeface="Arial"/>
                <a:ea typeface="Arial"/>
                <a:cs typeface="Arial"/>
                <a:sym typeface="Arial"/>
              </a:defRPr>
            </a:lvl2pPr>
            <a:lvl3pPr indent="0" lvl="2" marL="914400" marR="0" rtl="0" algn="l">
              <a:lnSpc>
                <a:spcPct val="120000"/>
              </a:lnSpc>
              <a:spcBef>
                <a:spcPts val="360"/>
              </a:spcBef>
              <a:spcAft>
                <a:spcPts val="0"/>
              </a:spcAft>
              <a:buClr>
                <a:srgbClr val="0C0C0C"/>
              </a:buClr>
              <a:buFont typeface="Arial"/>
              <a:buNone/>
              <a:defRPr b="1" i="0" sz="1800" u="none" cap="none" strike="noStrike">
                <a:solidFill>
                  <a:srgbClr val="0C0C0C"/>
                </a:solidFill>
                <a:latin typeface="Arial"/>
                <a:ea typeface="Arial"/>
                <a:cs typeface="Arial"/>
                <a:sym typeface="Arial"/>
              </a:defRPr>
            </a:lvl3pPr>
            <a:lvl4pPr indent="0" lvl="3" marL="1371600" marR="0" rtl="0" algn="l">
              <a:lnSpc>
                <a:spcPct val="120000"/>
              </a:lnSpc>
              <a:spcBef>
                <a:spcPts val="320"/>
              </a:spcBef>
              <a:spcAft>
                <a:spcPts val="0"/>
              </a:spcAft>
              <a:buClr>
                <a:srgbClr val="0C0C0C"/>
              </a:buClr>
              <a:buFont typeface="Arial"/>
              <a:buNone/>
              <a:defRPr b="1" i="0" sz="1600" u="none" cap="none" strike="noStrike">
                <a:solidFill>
                  <a:srgbClr val="0C0C0C"/>
                </a:solidFill>
                <a:latin typeface="Arial"/>
                <a:ea typeface="Arial"/>
                <a:cs typeface="Arial"/>
                <a:sym typeface="Arial"/>
              </a:defRPr>
            </a:lvl4pPr>
            <a:lvl5pPr indent="0" lvl="4" marL="1828800" marR="0" rtl="0" algn="l">
              <a:lnSpc>
                <a:spcPct val="120000"/>
              </a:lnSpc>
              <a:spcBef>
                <a:spcPts val="320"/>
              </a:spcBef>
              <a:spcAft>
                <a:spcPts val="0"/>
              </a:spcAft>
              <a:buClr>
                <a:srgbClr val="0C0C0C"/>
              </a:buClr>
              <a:buFont typeface="Arial"/>
              <a:buNone/>
              <a:defRPr b="1" i="0" sz="1600" u="none" cap="none" strike="noStrike">
                <a:solidFill>
                  <a:srgbClr val="0C0C0C"/>
                </a:solidFill>
                <a:latin typeface="Arial"/>
                <a:ea typeface="Arial"/>
                <a:cs typeface="Arial"/>
                <a:sym typeface="Arial"/>
              </a:defRPr>
            </a:lvl5pPr>
            <a:lvl6pPr indent="0" lvl="5" marL="2286000" marR="0" rtl="0" algn="l">
              <a:lnSpc>
                <a:spcPct val="12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2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2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2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35" name="Shape 35"/>
          <p:cNvSpPr txBox="1"/>
          <p:nvPr>
            <p:ph idx="2" type="body"/>
          </p:nvPr>
        </p:nvSpPr>
        <p:spPr>
          <a:xfrm>
            <a:off x="457200" y="1631156"/>
            <a:ext cx="4040100" cy="2963400"/>
          </a:xfrm>
          <a:prstGeom prst="rect">
            <a:avLst/>
          </a:prstGeom>
          <a:noFill/>
          <a:ln>
            <a:noFill/>
          </a:ln>
        </p:spPr>
        <p:txBody>
          <a:bodyPr anchorCtr="0" anchor="t" bIns="91425" lIns="91425" rIns="91425" tIns="91425"/>
          <a:lstStyle>
            <a:lvl1pPr indent="-175260" lvl="0" marL="342900" marR="0" rtl="0" algn="l">
              <a:lnSpc>
                <a:spcPct val="120000"/>
              </a:lnSpc>
              <a:spcBef>
                <a:spcPts val="480"/>
              </a:spcBef>
              <a:spcAft>
                <a:spcPts val="0"/>
              </a:spcAft>
              <a:buClr>
                <a:srgbClr val="C00000"/>
              </a:buClr>
              <a:buSzPct val="110000"/>
              <a:buFont typeface="Noto Sans Symbols"/>
              <a:buChar char="▪"/>
              <a:defRPr b="0" i="0" sz="2400" u="none" cap="none" strike="noStrike">
                <a:solidFill>
                  <a:srgbClr val="0C0C0C"/>
                </a:solidFill>
                <a:latin typeface="Arial"/>
                <a:ea typeface="Arial"/>
                <a:cs typeface="Arial"/>
                <a:sym typeface="Arial"/>
              </a:defRPr>
            </a:lvl1pPr>
            <a:lvl2pPr indent="-171450" lvl="1" marL="742950" marR="0" rtl="0" algn="l">
              <a:lnSpc>
                <a:spcPct val="120000"/>
              </a:lnSpc>
              <a:spcBef>
                <a:spcPts val="400"/>
              </a:spcBef>
              <a:spcAft>
                <a:spcPts val="0"/>
              </a:spcAft>
              <a:buClr>
                <a:srgbClr val="C00000"/>
              </a:buClr>
              <a:buSzPct val="90000"/>
              <a:buFont typeface="Arial"/>
              <a:buChar char="–"/>
              <a:defRPr b="0" i="0" sz="2000" u="none" cap="none" strike="noStrike">
                <a:solidFill>
                  <a:srgbClr val="0C0C0C"/>
                </a:solidFill>
                <a:latin typeface="Arial"/>
                <a:ea typeface="Arial"/>
                <a:cs typeface="Arial"/>
                <a:sym typeface="Arial"/>
              </a:defRPr>
            </a:lvl2pPr>
            <a:lvl3pPr indent="-114300" lvl="2" marL="1143000" marR="0" rtl="0" algn="l">
              <a:lnSpc>
                <a:spcPct val="120000"/>
              </a:lnSpc>
              <a:spcBef>
                <a:spcPts val="360"/>
              </a:spcBef>
              <a:spcAft>
                <a:spcPts val="0"/>
              </a:spcAft>
              <a:buClr>
                <a:srgbClr val="0C0C0C"/>
              </a:buClr>
              <a:buSzPct val="100000"/>
              <a:buFont typeface="Arial"/>
              <a:buChar char="•"/>
              <a:defRPr b="0" i="0" sz="1800" u="none" cap="none" strike="noStrike">
                <a:solidFill>
                  <a:srgbClr val="0C0C0C"/>
                </a:solidFill>
                <a:latin typeface="Arial"/>
                <a:ea typeface="Arial"/>
                <a:cs typeface="Arial"/>
                <a:sym typeface="Arial"/>
              </a:defRPr>
            </a:lvl3pPr>
            <a:lvl4pPr indent="-127000" lvl="3" marL="1600200" marR="0" rtl="0" algn="l">
              <a:lnSpc>
                <a:spcPct val="120000"/>
              </a:lnSpc>
              <a:spcBef>
                <a:spcPts val="320"/>
              </a:spcBef>
              <a:spcAft>
                <a:spcPts val="0"/>
              </a:spcAft>
              <a:buClr>
                <a:srgbClr val="0C0C0C"/>
              </a:buClr>
              <a:buSzPct val="100000"/>
              <a:buFont typeface="Arial"/>
              <a:buChar char="–"/>
              <a:defRPr b="0" i="0" sz="1600" u="none" cap="none" strike="noStrike">
                <a:solidFill>
                  <a:srgbClr val="0C0C0C"/>
                </a:solidFill>
                <a:latin typeface="Arial"/>
                <a:ea typeface="Arial"/>
                <a:cs typeface="Arial"/>
                <a:sym typeface="Arial"/>
              </a:defRPr>
            </a:lvl4pPr>
            <a:lvl5pPr indent="-127000" lvl="4" marL="2057400" marR="0" rtl="0" algn="l">
              <a:lnSpc>
                <a:spcPct val="120000"/>
              </a:lnSpc>
              <a:spcBef>
                <a:spcPts val="320"/>
              </a:spcBef>
              <a:spcAft>
                <a:spcPts val="0"/>
              </a:spcAft>
              <a:buClr>
                <a:srgbClr val="0C0C0C"/>
              </a:buClr>
              <a:buSzPct val="100000"/>
              <a:buFont typeface="Arial"/>
              <a:buChar char="»"/>
              <a:defRPr b="0" i="0" sz="1600" u="none" cap="none" strike="noStrike">
                <a:solidFill>
                  <a:srgbClr val="0C0C0C"/>
                </a:solidFill>
                <a:latin typeface="Arial"/>
                <a:ea typeface="Arial"/>
                <a:cs typeface="Arial"/>
                <a:sym typeface="Arial"/>
              </a:defRPr>
            </a:lvl5pPr>
            <a:lvl6pPr indent="-127000" lvl="5" marL="2514600" marR="0" rtl="0" algn="l">
              <a:lnSpc>
                <a:spcPct val="12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lnSpc>
                <a:spcPct val="12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lnSpc>
                <a:spcPct val="12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lnSpc>
                <a:spcPct val="12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36" name="Shape 36"/>
          <p:cNvSpPr txBox="1"/>
          <p:nvPr>
            <p:ph idx="3" type="body"/>
          </p:nvPr>
        </p:nvSpPr>
        <p:spPr>
          <a:xfrm>
            <a:off x="4645025" y="1151334"/>
            <a:ext cx="4041900" cy="479700"/>
          </a:xfrm>
          <a:prstGeom prst="rect">
            <a:avLst/>
          </a:prstGeom>
          <a:noFill/>
          <a:ln>
            <a:noFill/>
          </a:ln>
        </p:spPr>
        <p:txBody>
          <a:bodyPr anchorCtr="0" anchor="b" bIns="91425" lIns="91425" rIns="91425" tIns="91425"/>
          <a:lstStyle>
            <a:lvl1pPr indent="0" lvl="0" marL="0" marR="0" rtl="0" algn="l">
              <a:lnSpc>
                <a:spcPct val="120000"/>
              </a:lnSpc>
              <a:spcBef>
                <a:spcPts val="480"/>
              </a:spcBef>
              <a:spcAft>
                <a:spcPts val="0"/>
              </a:spcAft>
              <a:buClr>
                <a:srgbClr val="C00000"/>
              </a:buClr>
              <a:buFont typeface="Noto Sans Symbols"/>
              <a:buNone/>
              <a:defRPr b="1" i="0" sz="2400" u="none" cap="none" strike="noStrike">
                <a:solidFill>
                  <a:srgbClr val="0C0C0C"/>
                </a:solidFill>
                <a:latin typeface="Arial"/>
                <a:ea typeface="Arial"/>
                <a:cs typeface="Arial"/>
                <a:sym typeface="Arial"/>
              </a:defRPr>
            </a:lvl1pPr>
            <a:lvl2pPr indent="0" lvl="1" marL="457200" marR="0" rtl="0" algn="l">
              <a:lnSpc>
                <a:spcPct val="120000"/>
              </a:lnSpc>
              <a:spcBef>
                <a:spcPts val="400"/>
              </a:spcBef>
              <a:spcAft>
                <a:spcPts val="0"/>
              </a:spcAft>
              <a:buClr>
                <a:srgbClr val="C00000"/>
              </a:buClr>
              <a:buFont typeface="Arial"/>
              <a:buNone/>
              <a:defRPr b="1" i="0" sz="2000" u="none" cap="none" strike="noStrike">
                <a:solidFill>
                  <a:srgbClr val="0C0C0C"/>
                </a:solidFill>
                <a:latin typeface="Arial"/>
                <a:ea typeface="Arial"/>
                <a:cs typeface="Arial"/>
                <a:sym typeface="Arial"/>
              </a:defRPr>
            </a:lvl2pPr>
            <a:lvl3pPr indent="0" lvl="2" marL="914400" marR="0" rtl="0" algn="l">
              <a:lnSpc>
                <a:spcPct val="120000"/>
              </a:lnSpc>
              <a:spcBef>
                <a:spcPts val="360"/>
              </a:spcBef>
              <a:spcAft>
                <a:spcPts val="0"/>
              </a:spcAft>
              <a:buClr>
                <a:srgbClr val="0C0C0C"/>
              </a:buClr>
              <a:buFont typeface="Arial"/>
              <a:buNone/>
              <a:defRPr b="1" i="0" sz="1800" u="none" cap="none" strike="noStrike">
                <a:solidFill>
                  <a:srgbClr val="0C0C0C"/>
                </a:solidFill>
                <a:latin typeface="Arial"/>
                <a:ea typeface="Arial"/>
                <a:cs typeface="Arial"/>
                <a:sym typeface="Arial"/>
              </a:defRPr>
            </a:lvl3pPr>
            <a:lvl4pPr indent="0" lvl="3" marL="1371600" marR="0" rtl="0" algn="l">
              <a:lnSpc>
                <a:spcPct val="120000"/>
              </a:lnSpc>
              <a:spcBef>
                <a:spcPts val="320"/>
              </a:spcBef>
              <a:spcAft>
                <a:spcPts val="0"/>
              </a:spcAft>
              <a:buClr>
                <a:srgbClr val="0C0C0C"/>
              </a:buClr>
              <a:buFont typeface="Arial"/>
              <a:buNone/>
              <a:defRPr b="1" i="0" sz="1600" u="none" cap="none" strike="noStrike">
                <a:solidFill>
                  <a:srgbClr val="0C0C0C"/>
                </a:solidFill>
                <a:latin typeface="Arial"/>
                <a:ea typeface="Arial"/>
                <a:cs typeface="Arial"/>
                <a:sym typeface="Arial"/>
              </a:defRPr>
            </a:lvl4pPr>
            <a:lvl5pPr indent="0" lvl="4" marL="1828800" marR="0" rtl="0" algn="l">
              <a:lnSpc>
                <a:spcPct val="120000"/>
              </a:lnSpc>
              <a:spcBef>
                <a:spcPts val="320"/>
              </a:spcBef>
              <a:spcAft>
                <a:spcPts val="0"/>
              </a:spcAft>
              <a:buClr>
                <a:srgbClr val="0C0C0C"/>
              </a:buClr>
              <a:buFont typeface="Arial"/>
              <a:buNone/>
              <a:defRPr b="1" i="0" sz="1600" u="none" cap="none" strike="noStrike">
                <a:solidFill>
                  <a:srgbClr val="0C0C0C"/>
                </a:solidFill>
                <a:latin typeface="Arial"/>
                <a:ea typeface="Arial"/>
                <a:cs typeface="Arial"/>
                <a:sym typeface="Arial"/>
              </a:defRPr>
            </a:lvl5pPr>
            <a:lvl6pPr indent="0" lvl="5" marL="2286000" marR="0" rtl="0" algn="l">
              <a:lnSpc>
                <a:spcPct val="12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2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2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2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37" name="Shape 37"/>
          <p:cNvSpPr txBox="1"/>
          <p:nvPr>
            <p:ph idx="4" type="body"/>
          </p:nvPr>
        </p:nvSpPr>
        <p:spPr>
          <a:xfrm>
            <a:off x="4645025" y="1631156"/>
            <a:ext cx="4041900" cy="2963400"/>
          </a:xfrm>
          <a:prstGeom prst="rect">
            <a:avLst/>
          </a:prstGeom>
          <a:noFill/>
          <a:ln>
            <a:noFill/>
          </a:ln>
        </p:spPr>
        <p:txBody>
          <a:bodyPr anchorCtr="0" anchor="t" bIns="91425" lIns="91425" rIns="91425" tIns="91425"/>
          <a:lstStyle>
            <a:lvl1pPr indent="-175260" lvl="0" marL="342900" marR="0" rtl="0" algn="l">
              <a:lnSpc>
                <a:spcPct val="120000"/>
              </a:lnSpc>
              <a:spcBef>
                <a:spcPts val="480"/>
              </a:spcBef>
              <a:spcAft>
                <a:spcPts val="0"/>
              </a:spcAft>
              <a:buClr>
                <a:srgbClr val="C00000"/>
              </a:buClr>
              <a:buSzPct val="110000"/>
              <a:buFont typeface="Noto Sans Symbols"/>
              <a:buChar char="▪"/>
              <a:defRPr b="0" i="0" sz="2400" u="none" cap="none" strike="noStrike">
                <a:solidFill>
                  <a:srgbClr val="0C0C0C"/>
                </a:solidFill>
                <a:latin typeface="Arial"/>
                <a:ea typeface="Arial"/>
                <a:cs typeface="Arial"/>
                <a:sym typeface="Arial"/>
              </a:defRPr>
            </a:lvl1pPr>
            <a:lvl2pPr indent="-171450" lvl="1" marL="742950" marR="0" rtl="0" algn="l">
              <a:lnSpc>
                <a:spcPct val="120000"/>
              </a:lnSpc>
              <a:spcBef>
                <a:spcPts val="400"/>
              </a:spcBef>
              <a:spcAft>
                <a:spcPts val="0"/>
              </a:spcAft>
              <a:buClr>
                <a:srgbClr val="C00000"/>
              </a:buClr>
              <a:buSzPct val="90000"/>
              <a:buFont typeface="Arial"/>
              <a:buChar char="–"/>
              <a:defRPr b="0" i="0" sz="2000" u="none" cap="none" strike="noStrike">
                <a:solidFill>
                  <a:srgbClr val="0C0C0C"/>
                </a:solidFill>
                <a:latin typeface="Arial"/>
                <a:ea typeface="Arial"/>
                <a:cs typeface="Arial"/>
                <a:sym typeface="Arial"/>
              </a:defRPr>
            </a:lvl2pPr>
            <a:lvl3pPr indent="-114300" lvl="2" marL="1143000" marR="0" rtl="0" algn="l">
              <a:lnSpc>
                <a:spcPct val="120000"/>
              </a:lnSpc>
              <a:spcBef>
                <a:spcPts val="360"/>
              </a:spcBef>
              <a:spcAft>
                <a:spcPts val="0"/>
              </a:spcAft>
              <a:buClr>
                <a:srgbClr val="0C0C0C"/>
              </a:buClr>
              <a:buSzPct val="100000"/>
              <a:buFont typeface="Arial"/>
              <a:buChar char="•"/>
              <a:defRPr b="0" i="0" sz="1800" u="none" cap="none" strike="noStrike">
                <a:solidFill>
                  <a:srgbClr val="0C0C0C"/>
                </a:solidFill>
                <a:latin typeface="Arial"/>
                <a:ea typeface="Arial"/>
                <a:cs typeface="Arial"/>
                <a:sym typeface="Arial"/>
              </a:defRPr>
            </a:lvl3pPr>
            <a:lvl4pPr indent="-127000" lvl="3" marL="1600200" marR="0" rtl="0" algn="l">
              <a:lnSpc>
                <a:spcPct val="120000"/>
              </a:lnSpc>
              <a:spcBef>
                <a:spcPts val="320"/>
              </a:spcBef>
              <a:spcAft>
                <a:spcPts val="0"/>
              </a:spcAft>
              <a:buClr>
                <a:srgbClr val="0C0C0C"/>
              </a:buClr>
              <a:buSzPct val="100000"/>
              <a:buFont typeface="Arial"/>
              <a:buChar char="–"/>
              <a:defRPr b="0" i="0" sz="1600" u="none" cap="none" strike="noStrike">
                <a:solidFill>
                  <a:srgbClr val="0C0C0C"/>
                </a:solidFill>
                <a:latin typeface="Arial"/>
                <a:ea typeface="Arial"/>
                <a:cs typeface="Arial"/>
                <a:sym typeface="Arial"/>
              </a:defRPr>
            </a:lvl4pPr>
            <a:lvl5pPr indent="-127000" lvl="4" marL="2057400" marR="0" rtl="0" algn="l">
              <a:lnSpc>
                <a:spcPct val="120000"/>
              </a:lnSpc>
              <a:spcBef>
                <a:spcPts val="320"/>
              </a:spcBef>
              <a:spcAft>
                <a:spcPts val="0"/>
              </a:spcAft>
              <a:buClr>
                <a:srgbClr val="0C0C0C"/>
              </a:buClr>
              <a:buSzPct val="100000"/>
              <a:buFont typeface="Arial"/>
              <a:buChar char="»"/>
              <a:defRPr b="0" i="0" sz="1600" u="none" cap="none" strike="noStrike">
                <a:solidFill>
                  <a:srgbClr val="0C0C0C"/>
                </a:solidFill>
                <a:latin typeface="Arial"/>
                <a:ea typeface="Arial"/>
                <a:cs typeface="Arial"/>
                <a:sym typeface="Arial"/>
              </a:defRPr>
            </a:lvl5pPr>
            <a:lvl6pPr indent="-127000" lvl="5" marL="2514600" marR="0" rtl="0" algn="l">
              <a:lnSpc>
                <a:spcPct val="12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lnSpc>
                <a:spcPct val="12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lnSpc>
                <a:spcPct val="12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lnSpc>
                <a:spcPct val="12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38" name="Shape 38"/>
          <p:cNvSpPr txBox="1"/>
          <p:nvPr>
            <p:ph idx="12" type="sldNum"/>
          </p:nvPr>
        </p:nvSpPr>
        <p:spPr>
          <a:xfrm>
            <a:off x="0" y="4864893"/>
            <a:ext cx="684300" cy="278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GB" sz="1600" u="none" cap="none" strike="noStrike">
                <a:solidFill>
                  <a:srgbClr val="808080"/>
                </a:solidFill>
                <a:latin typeface="Arial"/>
                <a:ea typeface="Arial"/>
                <a:cs typeface="Arial"/>
                <a:sym typeface="Arial"/>
              </a:rPr>
              <a:t>- </a:t>
            </a:r>
            <a:fld id="{00000000-1234-1234-1234-123412341234}" type="slidenum">
              <a:rPr b="1" i="0" lang="en-GB" sz="1600" u="none" cap="none" strike="noStrike">
                <a:solidFill>
                  <a:srgbClr val="808080"/>
                </a:solidFill>
                <a:latin typeface="Arial"/>
                <a:ea typeface="Arial"/>
                <a:cs typeface="Arial"/>
                <a:sym typeface="Arial"/>
              </a:rPr>
              <a:t>‹#›</a:t>
            </a:fld>
            <a:r>
              <a:rPr b="1" i="0" lang="en-GB" sz="1600" u="none" cap="none" strike="noStrike">
                <a:solidFill>
                  <a:srgbClr val="808080"/>
                </a:solidFill>
                <a:latin typeface="Arial"/>
                <a:ea typeface="Arial"/>
                <a:cs typeface="Arial"/>
                <a:sym typeface="Arial"/>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9" name="Shape 39"/>
        <p:cNvGrpSpPr/>
        <p:nvPr/>
      </p:nvGrpSpPr>
      <p:grpSpPr>
        <a:xfrm>
          <a:off x="0" y="0"/>
          <a:ext cx="0" cy="0"/>
          <a:chOff x="0" y="0"/>
          <a:chExt cx="0" cy="0"/>
        </a:xfrm>
      </p:grpSpPr>
      <p:sp>
        <p:nvSpPr>
          <p:cNvPr id="40" name="Shape 40"/>
          <p:cNvSpPr txBox="1"/>
          <p:nvPr>
            <p:ph type="title"/>
          </p:nvPr>
        </p:nvSpPr>
        <p:spPr>
          <a:xfrm>
            <a:off x="446087" y="84534"/>
            <a:ext cx="8229600" cy="600000"/>
          </a:xfrm>
          <a:prstGeom prst="rect">
            <a:avLst/>
          </a:prstGeom>
          <a:noFill/>
          <a:ln>
            <a:noFill/>
          </a:ln>
          <a:effectLst>
            <a:outerShdw blurRad="50799" rotWithShape="0" algn="tl" dir="2700000" dist="38100">
              <a:srgbClr val="7F7F7F">
                <a:alpha val="40000"/>
              </a:srgbClr>
            </a:outerShdw>
          </a:effectLst>
        </p:spPr>
        <p:txBody>
          <a:bodyPr anchorCtr="0" anchor="ctr" bIns="91425" lIns="91425" rIns="91425" tIns="91425"/>
          <a:lstStyle>
            <a:lvl1pPr indent="0" lvl="0" marL="0" marR="0" rtl="0" algn="l">
              <a:spcBef>
                <a:spcPts val="0"/>
              </a:spcBef>
              <a:spcAft>
                <a:spcPts val="0"/>
              </a:spcAft>
              <a:buNone/>
              <a:defRPr b="1" i="0" sz="4000" u="none" cap="none" strike="noStrike">
                <a:solidFill>
                  <a:srgbClr val="0C0C0C"/>
                </a:solidFill>
                <a:latin typeface="Arial"/>
                <a:ea typeface="Arial"/>
                <a:cs typeface="Arial"/>
                <a:sym typeface="Arial"/>
              </a:defRPr>
            </a:lvl1pPr>
            <a:lvl2pPr indent="0" lvl="1" marL="0" marR="0" rtl="0" algn="l">
              <a:spcBef>
                <a:spcPts val="0"/>
              </a:spcBef>
              <a:spcAft>
                <a:spcPts val="0"/>
              </a:spcAft>
              <a:buNone/>
              <a:defRPr b="1" i="0" sz="3600" u="none" cap="none" strike="noStrike">
                <a:solidFill>
                  <a:schemeClr val="dk2"/>
                </a:solidFill>
                <a:latin typeface="Arial"/>
                <a:ea typeface="Arial"/>
                <a:cs typeface="Arial"/>
                <a:sym typeface="Arial"/>
              </a:defRPr>
            </a:lvl2pPr>
            <a:lvl3pPr indent="0" lvl="2" marL="0" marR="0" rtl="0" algn="l">
              <a:spcBef>
                <a:spcPts val="0"/>
              </a:spcBef>
              <a:spcAft>
                <a:spcPts val="0"/>
              </a:spcAft>
              <a:buNone/>
              <a:defRPr b="1" i="0" sz="3600" u="none" cap="none" strike="noStrike">
                <a:solidFill>
                  <a:schemeClr val="dk2"/>
                </a:solidFill>
                <a:latin typeface="Arial"/>
                <a:ea typeface="Arial"/>
                <a:cs typeface="Arial"/>
                <a:sym typeface="Arial"/>
              </a:defRPr>
            </a:lvl3pPr>
            <a:lvl4pPr indent="0" lvl="3" marL="0" marR="0" rtl="0" algn="l">
              <a:spcBef>
                <a:spcPts val="0"/>
              </a:spcBef>
              <a:spcAft>
                <a:spcPts val="0"/>
              </a:spcAft>
              <a:buNone/>
              <a:defRPr b="1" i="0" sz="3600" u="none" cap="none" strike="noStrike">
                <a:solidFill>
                  <a:schemeClr val="dk2"/>
                </a:solidFill>
                <a:latin typeface="Arial"/>
                <a:ea typeface="Arial"/>
                <a:cs typeface="Arial"/>
                <a:sym typeface="Arial"/>
              </a:defRPr>
            </a:lvl4pPr>
            <a:lvl5pPr indent="0" lvl="4" marL="0" marR="0" rtl="0" algn="l">
              <a:spcBef>
                <a:spcPts val="0"/>
              </a:spcBef>
              <a:spcAft>
                <a:spcPts val="0"/>
              </a:spcAft>
              <a:buNone/>
              <a:defRPr b="1" i="0" sz="3600" u="none" cap="none" strike="noStrike">
                <a:solidFill>
                  <a:schemeClr val="dk2"/>
                </a:solidFill>
                <a:latin typeface="Arial"/>
                <a:ea typeface="Arial"/>
                <a:cs typeface="Arial"/>
                <a:sym typeface="Arial"/>
              </a:defRPr>
            </a:lvl5pPr>
            <a:lvl6pPr indent="0" lvl="5" marL="457200" marR="0" rtl="0" algn="l">
              <a:spcBef>
                <a:spcPts val="0"/>
              </a:spcBef>
              <a:spcAft>
                <a:spcPts val="0"/>
              </a:spcAft>
              <a:buNone/>
              <a:defRPr b="1" i="0" sz="3600" u="none" cap="none" strike="noStrike">
                <a:solidFill>
                  <a:schemeClr val="dk2"/>
                </a:solidFill>
                <a:latin typeface="Arial"/>
                <a:ea typeface="Arial"/>
                <a:cs typeface="Arial"/>
                <a:sym typeface="Arial"/>
              </a:defRPr>
            </a:lvl6pPr>
            <a:lvl7pPr indent="0" lvl="6" marL="914400" marR="0" rtl="0" algn="l">
              <a:spcBef>
                <a:spcPts val="0"/>
              </a:spcBef>
              <a:spcAft>
                <a:spcPts val="0"/>
              </a:spcAft>
              <a:buNone/>
              <a:defRPr b="1" i="0" sz="3600" u="none" cap="none" strike="noStrike">
                <a:solidFill>
                  <a:schemeClr val="dk2"/>
                </a:solidFill>
                <a:latin typeface="Arial"/>
                <a:ea typeface="Arial"/>
                <a:cs typeface="Arial"/>
                <a:sym typeface="Arial"/>
              </a:defRPr>
            </a:lvl7pPr>
            <a:lvl8pPr indent="0" lvl="7" marL="1371600" marR="0" rtl="0" algn="l">
              <a:spcBef>
                <a:spcPts val="0"/>
              </a:spcBef>
              <a:spcAft>
                <a:spcPts val="0"/>
              </a:spcAft>
              <a:buNone/>
              <a:defRPr b="1" i="0" sz="3600" u="none" cap="none" strike="noStrike">
                <a:solidFill>
                  <a:schemeClr val="dk2"/>
                </a:solidFill>
                <a:latin typeface="Arial"/>
                <a:ea typeface="Arial"/>
                <a:cs typeface="Arial"/>
                <a:sym typeface="Arial"/>
              </a:defRPr>
            </a:lvl8pPr>
            <a:lvl9pPr indent="0" lvl="8" marL="1828800" marR="0" rtl="0" algn="l">
              <a:spcBef>
                <a:spcPts val="0"/>
              </a:spcBef>
              <a:spcAft>
                <a:spcPts val="0"/>
              </a:spcAft>
              <a:buNone/>
              <a:defRPr b="1" i="0" sz="3600" u="none" cap="none" strike="noStrike">
                <a:solidFill>
                  <a:schemeClr val="dk2"/>
                </a:solidFill>
                <a:latin typeface="Arial"/>
                <a:ea typeface="Arial"/>
                <a:cs typeface="Arial"/>
                <a:sym typeface="Arial"/>
              </a:defRPr>
            </a:lvl9pPr>
          </a:lstStyle>
          <a:p/>
        </p:txBody>
      </p:sp>
      <p:sp>
        <p:nvSpPr>
          <p:cNvPr id="41" name="Shape 41"/>
          <p:cNvSpPr txBox="1"/>
          <p:nvPr>
            <p:ph idx="12" type="sldNum"/>
          </p:nvPr>
        </p:nvSpPr>
        <p:spPr>
          <a:xfrm>
            <a:off x="0" y="4864893"/>
            <a:ext cx="684300" cy="278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GB" sz="1600" u="none" cap="none" strike="noStrike">
                <a:solidFill>
                  <a:srgbClr val="808080"/>
                </a:solidFill>
                <a:latin typeface="Arial"/>
                <a:ea typeface="Arial"/>
                <a:cs typeface="Arial"/>
                <a:sym typeface="Arial"/>
              </a:rPr>
              <a:t>- </a:t>
            </a:r>
            <a:fld id="{00000000-1234-1234-1234-123412341234}" type="slidenum">
              <a:rPr b="1" i="0" lang="en-GB" sz="1600" u="none" cap="none" strike="noStrike">
                <a:solidFill>
                  <a:srgbClr val="808080"/>
                </a:solidFill>
                <a:latin typeface="Arial"/>
                <a:ea typeface="Arial"/>
                <a:cs typeface="Arial"/>
                <a:sym typeface="Arial"/>
              </a:rPr>
              <a:t>‹#›</a:t>
            </a:fld>
            <a:r>
              <a:rPr b="1" i="0" lang="en-GB" sz="1600" u="none" cap="none" strike="noStrike">
                <a:solidFill>
                  <a:srgbClr val="808080"/>
                </a:solidFill>
                <a:latin typeface="Arial"/>
                <a:ea typeface="Arial"/>
                <a:cs typeface="Arial"/>
                <a:sym typeface="Arial"/>
              </a:rPr>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 name="Shape 42"/>
        <p:cNvGrpSpPr/>
        <p:nvPr/>
      </p:nvGrpSpPr>
      <p:grpSpPr>
        <a:xfrm>
          <a:off x="0" y="0"/>
          <a:ext cx="0" cy="0"/>
          <a:chOff x="0" y="0"/>
          <a:chExt cx="0" cy="0"/>
        </a:xfrm>
      </p:grpSpPr>
      <p:sp>
        <p:nvSpPr>
          <p:cNvPr id="43" name="Shape 43"/>
          <p:cNvSpPr txBox="1"/>
          <p:nvPr>
            <p:ph idx="12" type="sldNum"/>
          </p:nvPr>
        </p:nvSpPr>
        <p:spPr>
          <a:xfrm>
            <a:off x="0" y="4864893"/>
            <a:ext cx="684300" cy="278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GB" sz="1600" u="none" cap="none" strike="noStrike">
                <a:solidFill>
                  <a:srgbClr val="808080"/>
                </a:solidFill>
                <a:latin typeface="Arial"/>
                <a:ea typeface="Arial"/>
                <a:cs typeface="Arial"/>
                <a:sym typeface="Arial"/>
              </a:rPr>
              <a:t>- </a:t>
            </a:r>
            <a:fld id="{00000000-1234-1234-1234-123412341234}" type="slidenum">
              <a:rPr b="1" i="0" lang="en-GB" sz="1600" u="none" cap="none" strike="noStrike">
                <a:solidFill>
                  <a:srgbClr val="808080"/>
                </a:solidFill>
                <a:latin typeface="Arial"/>
                <a:ea typeface="Arial"/>
                <a:cs typeface="Arial"/>
                <a:sym typeface="Arial"/>
              </a:rPr>
              <a:t>‹#›</a:t>
            </a:fld>
            <a:r>
              <a:rPr b="1" i="0" lang="en-GB" sz="1600" u="none" cap="none" strike="noStrike">
                <a:solidFill>
                  <a:srgbClr val="808080"/>
                </a:solidFill>
                <a:latin typeface="Arial"/>
                <a:ea typeface="Arial"/>
                <a:cs typeface="Arial"/>
                <a:sym typeface="Arial"/>
              </a:rP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AndObj">
  <p:cSld name="Title, Text, and Content">
    <p:spTree>
      <p:nvGrpSpPr>
        <p:cNvPr id="44" name="Shape 44"/>
        <p:cNvGrpSpPr/>
        <p:nvPr/>
      </p:nvGrpSpPr>
      <p:grpSpPr>
        <a:xfrm>
          <a:off x="0" y="0"/>
          <a:ext cx="0" cy="0"/>
          <a:chOff x="0" y="0"/>
          <a:chExt cx="0" cy="0"/>
        </a:xfrm>
      </p:grpSpPr>
      <p:sp>
        <p:nvSpPr>
          <p:cNvPr id="45" name="Shape 45"/>
          <p:cNvSpPr txBox="1"/>
          <p:nvPr>
            <p:ph type="title"/>
          </p:nvPr>
        </p:nvSpPr>
        <p:spPr>
          <a:xfrm>
            <a:off x="446087" y="84534"/>
            <a:ext cx="8229600" cy="600000"/>
          </a:xfrm>
          <a:prstGeom prst="rect">
            <a:avLst/>
          </a:prstGeom>
          <a:noFill/>
          <a:ln>
            <a:noFill/>
          </a:ln>
          <a:effectLst>
            <a:outerShdw blurRad="50799" rotWithShape="0" algn="tl" dir="2700000" dist="38100">
              <a:srgbClr val="7F7F7F">
                <a:alpha val="40000"/>
              </a:srgbClr>
            </a:outerShdw>
          </a:effectLst>
        </p:spPr>
        <p:txBody>
          <a:bodyPr anchorCtr="0" anchor="ctr" bIns="91425" lIns="91425" rIns="91425" tIns="91425"/>
          <a:lstStyle>
            <a:lvl1pPr indent="0" lvl="0" marL="0" marR="0" rtl="0" algn="l">
              <a:spcBef>
                <a:spcPts val="0"/>
              </a:spcBef>
              <a:spcAft>
                <a:spcPts val="0"/>
              </a:spcAft>
              <a:buNone/>
              <a:defRPr b="1" i="0" sz="4000" u="none" cap="none" strike="noStrike">
                <a:solidFill>
                  <a:srgbClr val="0C0C0C"/>
                </a:solidFill>
                <a:latin typeface="Arial"/>
                <a:ea typeface="Arial"/>
                <a:cs typeface="Arial"/>
                <a:sym typeface="Arial"/>
              </a:defRPr>
            </a:lvl1pPr>
            <a:lvl2pPr indent="0" lvl="1" marL="0" marR="0" rtl="0" algn="l">
              <a:spcBef>
                <a:spcPts val="0"/>
              </a:spcBef>
              <a:spcAft>
                <a:spcPts val="0"/>
              </a:spcAft>
              <a:buNone/>
              <a:defRPr b="1" i="0" sz="3600" u="none" cap="none" strike="noStrike">
                <a:solidFill>
                  <a:schemeClr val="dk2"/>
                </a:solidFill>
                <a:latin typeface="Arial"/>
                <a:ea typeface="Arial"/>
                <a:cs typeface="Arial"/>
                <a:sym typeface="Arial"/>
              </a:defRPr>
            </a:lvl2pPr>
            <a:lvl3pPr indent="0" lvl="2" marL="0" marR="0" rtl="0" algn="l">
              <a:spcBef>
                <a:spcPts val="0"/>
              </a:spcBef>
              <a:spcAft>
                <a:spcPts val="0"/>
              </a:spcAft>
              <a:buNone/>
              <a:defRPr b="1" i="0" sz="3600" u="none" cap="none" strike="noStrike">
                <a:solidFill>
                  <a:schemeClr val="dk2"/>
                </a:solidFill>
                <a:latin typeface="Arial"/>
                <a:ea typeface="Arial"/>
                <a:cs typeface="Arial"/>
                <a:sym typeface="Arial"/>
              </a:defRPr>
            </a:lvl3pPr>
            <a:lvl4pPr indent="0" lvl="3" marL="0" marR="0" rtl="0" algn="l">
              <a:spcBef>
                <a:spcPts val="0"/>
              </a:spcBef>
              <a:spcAft>
                <a:spcPts val="0"/>
              </a:spcAft>
              <a:buNone/>
              <a:defRPr b="1" i="0" sz="3600" u="none" cap="none" strike="noStrike">
                <a:solidFill>
                  <a:schemeClr val="dk2"/>
                </a:solidFill>
                <a:latin typeface="Arial"/>
                <a:ea typeface="Arial"/>
                <a:cs typeface="Arial"/>
                <a:sym typeface="Arial"/>
              </a:defRPr>
            </a:lvl4pPr>
            <a:lvl5pPr indent="0" lvl="4" marL="0" marR="0" rtl="0" algn="l">
              <a:spcBef>
                <a:spcPts val="0"/>
              </a:spcBef>
              <a:spcAft>
                <a:spcPts val="0"/>
              </a:spcAft>
              <a:buNone/>
              <a:defRPr b="1" i="0" sz="3600" u="none" cap="none" strike="noStrike">
                <a:solidFill>
                  <a:schemeClr val="dk2"/>
                </a:solidFill>
                <a:latin typeface="Arial"/>
                <a:ea typeface="Arial"/>
                <a:cs typeface="Arial"/>
                <a:sym typeface="Arial"/>
              </a:defRPr>
            </a:lvl5pPr>
            <a:lvl6pPr indent="0" lvl="5" marL="457200" marR="0" rtl="0" algn="l">
              <a:spcBef>
                <a:spcPts val="0"/>
              </a:spcBef>
              <a:spcAft>
                <a:spcPts val="0"/>
              </a:spcAft>
              <a:buNone/>
              <a:defRPr b="1" i="0" sz="3600" u="none" cap="none" strike="noStrike">
                <a:solidFill>
                  <a:schemeClr val="dk2"/>
                </a:solidFill>
                <a:latin typeface="Arial"/>
                <a:ea typeface="Arial"/>
                <a:cs typeface="Arial"/>
                <a:sym typeface="Arial"/>
              </a:defRPr>
            </a:lvl6pPr>
            <a:lvl7pPr indent="0" lvl="6" marL="914400" marR="0" rtl="0" algn="l">
              <a:spcBef>
                <a:spcPts val="0"/>
              </a:spcBef>
              <a:spcAft>
                <a:spcPts val="0"/>
              </a:spcAft>
              <a:buNone/>
              <a:defRPr b="1" i="0" sz="3600" u="none" cap="none" strike="noStrike">
                <a:solidFill>
                  <a:schemeClr val="dk2"/>
                </a:solidFill>
                <a:latin typeface="Arial"/>
                <a:ea typeface="Arial"/>
                <a:cs typeface="Arial"/>
                <a:sym typeface="Arial"/>
              </a:defRPr>
            </a:lvl7pPr>
            <a:lvl8pPr indent="0" lvl="7" marL="1371600" marR="0" rtl="0" algn="l">
              <a:spcBef>
                <a:spcPts val="0"/>
              </a:spcBef>
              <a:spcAft>
                <a:spcPts val="0"/>
              </a:spcAft>
              <a:buNone/>
              <a:defRPr b="1" i="0" sz="3600" u="none" cap="none" strike="noStrike">
                <a:solidFill>
                  <a:schemeClr val="dk2"/>
                </a:solidFill>
                <a:latin typeface="Arial"/>
                <a:ea typeface="Arial"/>
                <a:cs typeface="Arial"/>
                <a:sym typeface="Arial"/>
              </a:defRPr>
            </a:lvl8pPr>
            <a:lvl9pPr indent="0" lvl="8" marL="1828800" marR="0" rtl="0" algn="l">
              <a:spcBef>
                <a:spcPts val="0"/>
              </a:spcBef>
              <a:spcAft>
                <a:spcPts val="0"/>
              </a:spcAft>
              <a:buNone/>
              <a:defRPr b="1" i="0" sz="3600" u="none" cap="none" strike="noStrike">
                <a:solidFill>
                  <a:schemeClr val="dk2"/>
                </a:solidFill>
                <a:latin typeface="Arial"/>
                <a:ea typeface="Arial"/>
                <a:cs typeface="Arial"/>
                <a:sym typeface="Arial"/>
              </a:defRPr>
            </a:lvl9pPr>
          </a:lstStyle>
          <a:p/>
        </p:txBody>
      </p:sp>
      <p:sp>
        <p:nvSpPr>
          <p:cNvPr id="46" name="Shape 46"/>
          <p:cNvSpPr txBox="1"/>
          <p:nvPr>
            <p:ph idx="1" type="body"/>
          </p:nvPr>
        </p:nvSpPr>
        <p:spPr>
          <a:xfrm>
            <a:off x="447675" y="700087"/>
            <a:ext cx="4038600" cy="3830100"/>
          </a:xfrm>
          <a:prstGeom prst="rect">
            <a:avLst/>
          </a:prstGeom>
          <a:noFill/>
          <a:ln>
            <a:noFill/>
          </a:ln>
        </p:spPr>
        <p:txBody>
          <a:bodyPr anchorCtr="0" anchor="t" bIns="91425" lIns="91425" rIns="91425" tIns="91425"/>
          <a:lstStyle>
            <a:lvl1pPr indent="-119379" lvl="0" marL="342900" marR="0" rtl="0" algn="l">
              <a:lnSpc>
                <a:spcPct val="120000"/>
              </a:lnSpc>
              <a:spcBef>
                <a:spcPts val="640"/>
              </a:spcBef>
              <a:spcAft>
                <a:spcPts val="0"/>
              </a:spcAft>
              <a:buClr>
                <a:srgbClr val="C00000"/>
              </a:buClr>
              <a:buSzPct val="110000"/>
              <a:buFont typeface="Noto Sans Symbols"/>
              <a:buChar char="▪"/>
              <a:defRPr b="0" i="0" sz="3200" u="none" cap="none" strike="noStrike">
                <a:solidFill>
                  <a:srgbClr val="0C0C0C"/>
                </a:solidFill>
                <a:latin typeface="Arial"/>
                <a:ea typeface="Arial"/>
                <a:cs typeface="Arial"/>
                <a:sym typeface="Arial"/>
              </a:defRPr>
            </a:lvl1pPr>
            <a:lvl2pPr indent="-125730" lvl="1" marL="742950" marR="0" rtl="0" algn="l">
              <a:lnSpc>
                <a:spcPct val="120000"/>
              </a:lnSpc>
              <a:spcBef>
                <a:spcPts val="560"/>
              </a:spcBef>
              <a:spcAft>
                <a:spcPts val="0"/>
              </a:spcAft>
              <a:buClr>
                <a:srgbClr val="C00000"/>
              </a:buClr>
              <a:buSzPct val="90000"/>
              <a:buFont typeface="Arial"/>
              <a:buChar char="–"/>
              <a:defRPr b="0" i="0" sz="2800" u="none" cap="none" strike="noStrike">
                <a:solidFill>
                  <a:srgbClr val="0C0C0C"/>
                </a:solidFill>
                <a:latin typeface="Arial"/>
                <a:ea typeface="Arial"/>
                <a:cs typeface="Arial"/>
                <a:sym typeface="Arial"/>
              </a:defRPr>
            </a:lvl2pPr>
            <a:lvl3pPr indent="-76200" lvl="2" marL="1143000" marR="0" rtl="0" algn="l">
              <a:lnSpc>
                <a:spcPct val="120000"/>
              </a:lnSpc>
              <a:spcBef>
                <a:spcPts val="480"/>
              </a:spcBef>
              <a:spcAft>
                <a:spcPts val="0"/>
              </a:spcAft>
              <a:buClr>
                <a:srgbClr val="0C0C0C"/>
              </a:buClr>
              <a:buSzPct val="100000"/>
              <a:buFont typeface="Arial"/>
              <a:buChar char="•"/>
              <a:defRPr b="0" i="0" sz="2400" u="none" cap="none" strike="noStrike">
                <a:solidFill>
                  <a:srgbClr val="0C0C0C"/>
                </a:solidFill>
                <a:latin typeface="Arial"/>
                <a:ea typeface="Arial"/>
                <a:cs typeface="Arial"/>
                <a:sym typeface="Arial"/>
              </a:defRPr>
            </a:lvl3pPr>
            <a:lvl4pPr indent="-101600" lvl="3" marL="16002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4pPr>
            <a:lvl5pPr indent="-101600" lvl="4" marL="20574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5pPr>
            <a:lvl6pPr indent="-101600" lvl="5" marL="25146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7" name="Shape 47"/>
          <p:cNvSpPr txBox="1"/>
          <p:nvPr>
            <p:ph idx="2" type="body"/>
          </p:nvPr>
        </p:nvSpPr>
        <p:spPr>
          <a:xfrm>
            <a:off x="4638675" y="700087"/>
            <a:ext cx="4038600" cy="3830100"/>
          </a:xfrm>
          <a:prstGeom prst="rect">
            <a:avLst/>
          </a:prstGeom>
          <a:noFill/>
          <a:ln>
            <a:noFill/>
          </a:ln>
        </p:spPr>
        <p:txBody>
          <a:bodyPr anchorCtr="0" anchor="t" bIns="91425" lIns="91425" rIns="91425" tIns="91425"/>
          <a:lstStyle>
            <a:lvl1pPr indent="-119379" lvl="0" marL="342900" marR="0" rtl="0" algn="l">
              <a:lnSpc>
                <a:spcPct val="120000"/>
              </a:lnSpc>
              <a:spcBef>
                <a:spcPts val="640"/>
              </a:spcBef>
              <a:spcAft>
                <a:spcPts val="0"/>
              </a:spcAft>
              <a:buClr>
                <a:srgbClr val="C00000"/>
              </a:buClr>
              <a:buSzPct val="110000"/>
              <a:buFont typeface="Noto Sans Symbols"/>
              <a:buChar char="▪"/>
              <a:defRPr b="0" i="0" sz="3200" u="none" cap="none" strike="noStrike">
                <a:solidFill>
                  <a:srgbClr val="0C0C0C"/>
                </a:solidFill>
                <a:latin typeface="Arial"/>
                <a:ea typeface="Arial"/>
                <a:cs typeface="Arial"/>
                <a:sym typeface="Arial"/>
              </a:defRPr>
            </a:lvl1pPr>
            <a:lvl2pPr indent="-125730" lvl="1" marL="742950" marR="0" rtl="0" algn="l">
              <a:lnSpc>
                <a:spcPct val="120000"/>
              </a:lnSpc>
              <a:spcBef>
                <a:spcPts val="560"/>
              </a:spcBef>
              <a:spcAft>
                <a:spcPts val="0"/>
              </a:spcAft>
              <a:buClr>
                <a:srgbClr val="C00000"/>
              </a:buClr>
              <a:buSzPct val="90000"/>
              <a:buFont typeface="Arial"/>
              <a:buChar char="–"/>
              <a:defRPr b="0" i="0" sz="2800" u="none" cap="none" strike="noStrike">
                <a:solidFill>
                  <a:srgbClr val="0C0C0C"/>
                </a:solidFill>
                <a:latin typeface="Arial"/>
                <a:ea typeface="Arial"/>
                <a:cs typeface="Arial"/>
                <a:sym typeface="Arial"/>
              </a:defRPr>
            </a:lvl2pPr>
            <a:lvl3pPr indent="-76200" lvl="2" marL="1143000" marR="0" rtl="0" algn="l">
              <a:lnSpc>
                <a:spcPct val="120000"/>
              </a:lnSpc>
              <a:spcBef>
                <a:spcPts val="480"/>
              </a:spcBef>
              <a:spcAft>
                <a:spcPts val="0"/>
              </a:spcAft>
              <a:buClr>
                <a:srgbClr val="0C0C0C"/>
              </a:buClr>
              <a:buSzPct val="100000"/>
              <a:buFont typeface="Arial"/>
              <a:buChar char="•"/>
              <a:defRPr b="0" i="0" sz="2400" u="none" cap="none" strike="noStrike">
                <a:solidFill>
                  <a:srgbClr val="0C0C0C"/>
                </a:solidFill>
                <a:latin typeface="Arial"/>
                <a:ea typeface="Arial"/>
                <a:cs typeface="Arial"/>
                <a:sym typeface="Arial"/>
              </a:defRPr>
            </a:lvl3pPr>
            <a:lvl4pPr indent="-101600" lvl="3" marL="16002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4pPr>
            <a:lvl5pPr indent="-101600" lvl="4" marL="20574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5pPr>
            <a:lvl6pPr indent="-101600" lvl="5" marL="25146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0" y="4864893"/>
            <a:ext cx="684300" cy="278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GB" sz="1600" u="none" cap="none" strike="noStrike">
                <a:solidFill>
                  <a:srgbClr val="808080"/>
                </a:solidFill>
                <a:latin typeface="Arial"/>
                <a:ea typeface="Arial"/>
                <a:cs typeface="Arial"/>
                <a:sym typeface="Arial"/>
              </a:rPr>
              <a:t>- </a:t>
            </a:r>
            <a:fld id="{00000000-1234-1234-1234-123412341234}" type="slidenum">
              <a:rPr b="1" i="0" lang="en-GB" sz="1600" u="none" cap="none" strike="noStrike">
                <a:solidFill>
                  <a:srgbClr val="808080"/>
                </a:solidFill>
                <a:latin typeface="Arial"/>
                <a:ea typeface="Arial"/>
                <a:cs typeface="Arial"/>
                <a:sym typeface="Arial"/>
              </a:rPr>
              <a:t>‹#›</a:t>
            </a:fld>
            <a:r>
              <a:rPr b="1" i="0" lang="en-GB" sz="1600" u="none" cap="none" strike="noStrike">
                <a:solidFill>
                  <a:srgbClr val="808080"/>
                </a:solidFill>
                <a:latin typeface="Arial"/>
                <a:ea typeface="Arial"/>
                <a:cs typeface="Arial"/>
                <a:sym typeface="Arial"/>
              </a:rP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AndTwoObj">
  <p:cSld name="Title, Text, and 2 Content">
    <p:spTree>
      <p:nvGrpSpPr>
        <p:cNvPr id="49" name="Shape 49"/>
        <p:cNvGrpSpPr/>
        <p:nvPr/>
      </p:nvGrpSpPr>
      <p:grpSpPr>
        <a:xfrm>
          <a:off x="0" y="0"/>
          <a:ext cx="0" cy="0"/>
          <a:chOff x="0" y="0"/>
          <a:chExt cx="0" cy="0"/>
        </a:xfrm>
      </p:grpSpPr>
      <p:sp>
        <p:nvSpPr>
          <p:cNvPr id="50" name="Shape 50"/>
          <p:cNvSpPr txBox="1"/>
          <p:nvPr>
            <p:ph type="title"/>
          </p:nvPr>
        </p:nvSpPr>
        <p:spPr>
          <a:xfrm>
            <a:off x="446087" y="84534"/>
            <a:ext cx="8229600" cy="600000"/>
          </a:xfrm>
          <a:prstGeom prst="rect">
            <a:avLst/>
          </a:prstGeom>
          <a:noFill/>
          <a:ln>
            <a:noFill/>
          </a:ln>
          <a:effectLst>
            <a:outerShdw blurRad="50799" rotWithShape="0" algn="tl" dir="2700000" dist="38100">
              <a:srgbClr val="7F7F7F">
                <a:alpha val="40000"/>
              </a:srgbClr>
            </a:outerShdw>
          </a:effectLst>
        </p:spPr>
        <p:txBody>
          <a:bodyPr anchorCtr="0" anchor="ctr" bIns="91425" lIns="91425" rIns="91425" tIns="91425"/>
          <a:lstStyle>
            <a:lvl1pPr indent="0" lvl="0" marL="0" marR="0" rtl="0" algn="l">
              <a:spcBef>
                <a:spcPts val="0"/>
              </a:spcBef>
              <a:spcAft>
                <a:spcPts val="0"/>
              </a:spcAft>
              <a:buNone/>
              <a:defRPr b="1" i="0" sz="4000" u="none" cap="none" strike="noStrike">
                <a:solidFill>
                  <a:srgbClr val="0C0C0C"/>
                </a:solidFill>
                <a:latin typeface="Arial"/>
                <a:ea typeface="Arial"/>
                <a:cs typeface="Arial"/>
                <a:sym typeface="Arial"/>
              </a:defRPr>
            </a:lvl1pPr>
            <a:lvl2pPr indent="0" lvl="1" marL="0" marR="0" rtl="0" algn="l">
              <a:spcBef>
                <a:spcPts val="0"/>
              </a:spcBef>
              <a:spcAft>
                <a:spcPts val="0"/>
              </a:spcAft>
              <a:buNone/>
              <a:defRPr b="1" i="0" sz="3600" u="none" cap="none" strike="noStrike">
                <a:solidFill>
                  <a:schemeClr val="dk2"/>
                </a:solidFill>
                <a:latin typeface="Arial"/>
                <a:ea typeface="Arial"/>
                <a:cs typeface="Arial"/>
                <a:sym typeface="Arial"/>
              </a:defRPr>
            </a:lvl2pPr>
            <a:lvl3pPr indent="0" lvl="2" marL="0" marR="0" rtl="0" algn="l">
              <a:spcBef>
                <a:spcPts val="0"/>
              </a:spcBef>
              <a:spcAft>
                <a:spcPts val="0"/>
              </a:spcAft>
              <a:buNone/>
              <a:defRPr b="1" i="0" sz="3600" u="none" cap="none" strike="noStrike">
                <a:solidFill>
                  <a:schemeClr val="dk2"/>
                </a:solidFill>
                <a:latin typeface="Arial"/>
                <a:ea typeface="Arial"/>
                <a:cs typeface="Arial"/>
                <a:sym typeface="Arial"/>
              </a:defRPr>
            </a:lvl3pPr>
            <a:lvl4pPr indent="0" lvl="3" marL="0" marR="0" rtl="0" algn="l">
              <a:spcBef>
                <a:spcPts val="0"/>
              </a:spcBef>
              <a:spcAft>
                <a:spcPts val="0"/>
              </a:spcAft>
              <a:buNone/>
              <a:defRPr b="1" i="0" sz="3600" u="none" cap="none" strike="noStrike">
                <a:solidFill>
                  <a:schemeClr val="dk2"/>
                </a:solidFill>
                <a:latin typeface="Arial"/>
                <a:ea typeface="Arial"/>
                <a:cs typeface="Arial"/>
                <a:sym typeface="Arial"/>
              </a:defRPr>
            </a:lvl4pPr>
            <a:lvl5pPr indent="0" lvl="4" marL="0" marR="0" rtl="0" algn="l">
              <a:spcBef>
                <a:spcPts val="0"/>
              </a:spcBef>
              <a:spcAft>
                <a:spcPts val="0"/>
              </a:spcAft>
              <a:buNone/>
              <a:defRPr b="1" i="0" sz="3600" u="none" cap="none" strike="noStrike">
                <a:solidFill>
                  <a:schemeClr val="dk2"/>
                </a:solidFill>
                <a:latin typeface="Arial"/>
                <a:ea typeface="Arial"/>
                <a:cs typeface="Arial"/>
                <a:sym typeface="Arial"/>
              </a:defRPr>
            </a:lvl5pPr>
            <a:lvl6pPr indent="0" lvl="5" marL="457200" marR="0" rtl="0" algn="l">
              <a:spcBef>
                <a:spcPts val="0"/>
              </a:spcBef>
              <a:spcAft>
                <a:spcPts val="0"/>
              </a:spcAft>
              <a:buNone/>
              <a:defRPr b="1" i="0" sz="3600" u="none" cap="none" strike="noStrike">
                <a:solidFill>
                  <a:schemeClr val="dk2"/>
                </a:solidFill>
                <a:latin typeface="Arial"/>
                <a:ea typeface="Arial"/>
                <a:cs typeface="Arial"/>
                <a:sym typeface="Arial"/>
              </a:defRPr>
            </a:lvl6pPr>
            <a:lvl7pPr indent="0" lvl="6" marL="914400" marR="0" rtl="0" algn="l">
              <a:spcBef>
                <a:spcPts val="0"/>
              </a:spcBef>
              <a:spcAft>
                <a:spcPts val="0"/>
              </a:spcAft>
              <a:buNone/>
              <a:defRPr b="1" i="0" sz="3600" u="none" cap="none" strike="noStrike">
                <a:solidFill>
                  <a:schemeClr val="dk2"/>
                </a:solidFill>
                <a:latin typeface="Arial"/>
                <a:ea typeface="Arial"/>
                <a:cs typeface="Arial"/>
                <a:sym typeface="Arial"/>
              </a:defRPr>
            </a:lvl7pPr>
            <a:lvl8pPr indent="0" lvl="7" marL="1371600" marR="0" rtl="0" algn="l">
              <a:spcBef>
                <a:spcPts val="0"/>
              </a:spcBef>
              <a:spcAft>
                <a:spcPts val="0"/>
              </a:spcAft>
              <a:buNone/>
              <a:defRPr b="1" i="0" sz="3600" u="none" cap="none" strike="noStrike">
                <a:solidFill>
                  <a:schemeClr val="dk2"/>
                </a:solidFill>
                <a:latin typeface="Arial"/>
                <a:ea typeface="Arial"/>
                <a:cs typeface="Arial"/>
                <a:sym typeface="Arial"/>
              </a:defRPr>
            </a:lvl8pPr>
            <a:lvl9pPr indent="0" lvl="8" marL="1828800" marR="0" rtl="0" algn="l">
              <a:spcBef>
                <a:spcPts val="0"/>
              </a:spcBef>
              <a:spcAft>
                <a:spcPts val="0"/>
              </a:spcAft>
              <a:buNone/>
              <a:defRPr b="1" i="0" sz="3600" u="none" cap="none" strike="noStrike">
                <a:solidFill>
                  <a:schemeClr val="dk2"/>
                </a:solidFill>
                <a:latin typeface="Arial"/>
                <a:ea typeface="Arial"/>
                <a:cs typeface="Arial"/>
                <a:sym typeface="Arial"/>
              </a:defRPr>
            </a:lvl9pPr>
          </a:lstStyle>
          <a:p/>
        </p:txBody>
      </p:sp>
      <p:sp>
        <p:nvSpPr>
          <p:cNvPr id="51" name="Shape 51"/>
          <p:cNvSpPr txBox="1"/>
          <p:nvPr>
            <p:ph idx="1" type="body"/>
          </p:nvPr>
        </p:nvSpPr>
        <p:spPr>
          <a:xfrm>
            <a:off x="447675" y="700087"/>
            <a:ext cx="4038600" cy="3830100"/>
          </a:xfrm>
          <a:prstGeom prst="rect">
            <a:avLst/>
          </a:prstGeom>
          <a:noFill/>
          <a:ln>
            <a:noFill/>
          </a:ln>
        </p:spPr>
        <p:txBody>
          <a:bodyPr anchorCtr="0" anchor="t" bIns="91425" lIns="91425" rIns="91425" tIns="91425"/>
          <a:lstStyle>
            <a:lvl1pPr indent="-119379" lvl="0" marL="342900" marR="0" rtl="0" algn="l">
              <a:lnSpc>
                <a:spcPct val="120000"/>
              </a:lnSpc>
              <a:spcBef>
                <a:spcPts val="640"/>
              </a:spcBef>
              <a:spcAft>
                <a:spcPts val="0"/>
              </a:spcAft>
              <a:buClr>
                <a:srgbClr val="C00000"/>
              </a:buClr>
              <a:buSzPct val="110000"/>
              <a:buFont typeface="Noto Sans Symbols"/>
              <a:buChar char="▪"/>
              <a:defRPr b="0" i="0" sz="3200" u="none" cap="none" strike="noStrike">
                <a:solidFill>
                  <a:srgbClr val="0C0C0C"/>
                </a:solidFill>
                <a:latin typeface="Arial"/>
                <a:ea typeface="Arial"/>
                <a:cs typeface="Arial"/>
                <a:sym typeface="Arial"/>
              </a:defRPr>
            </a:lvl1pPr>
            <a:lvl2pPr indent="-125730" lvl="1" marL="742950" marR="0" rtl="0" algn="l">
              <a:lnSpc>
                <a:spcPct val="120000"/>
              </a:lnSpc>
              <a:spcBef>
                <a:spcPts val="560"/>
              </a:spcBef>
              <a:spcAft>
                <a:spcPts val="0"/>
              </a:spcAft>
              <a:buClr>
                <a:srgbClr val="C00000"/>
              </a:buClr>
              <a:buSzPct val="90000"/>
              <a:buFont typeface="Arial"/>
              <a:buChar char="–"/>
              <a:defRPr b="0" i="0" sz="2800" u="none" cap="none" strike="noStrike">
                <a:solidFill>
                  <a:srgbClr val="0C0C0C"/>
                </a:solidFill>
                <a:latin typeface="Arial"/>
                <a:ea typeface="Arial"/>
                <a:cs typeface="Arial"/>
                <a:sym typeface="Arial"/>
              </a:defRPr>
            </a:lvl2pPr>
            <a:lvl3pPr indent="-76200" lvl="2" marL="1143000" marR="0" rtl="0" algn="l">
              <a:lnSpc>
                <a:spcPct val="120000"/>
              </a:lnSpc>
              <a:spcBef>
                <a:spcPts val="480"/>
              </a:spcBef>
              <a:spcAft>
                <a:spcPts val="0"/>
              </a:spcAft>
              <a:buClr>
                <a:srgbClr val="0C0C0C"/>
              </a:buClr>
              <a:buSzPct val="100000"/>
              <a:buFont typeface="Arial"/>
              <a:buChar char="•"/>
              <a:defRPr b="0" i="0" sz="2400" u="none" cap="none" strike="noStrike">
                <a:solidFill>
                  <a:srgbClr val="0C0C0C"/>
                </a:solidFill>
                <a:latin typeface="Arial"/>
                <a:ea typeface="Arial"/>
                <a:cs typeface="Arial"/>
                <a:sym typeface="Arial"/>
              </a:defRPr>
            </a:lvl3pPr>
            <a:lvl4pPr indent="-101600" lvl="3" marL="16002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4pPr>
            <a:lvl5pPr indent="-101600" lvl="4" marL="20574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5pPr>
            <a:lvl6pPr indent="-101600" lvl="5" marL="25146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2" name="Shape 52"/>
          <p:cNvSpPr txBox="1"/>
          <p:nvPr>
            <p:ph idx="2" type="body"/>
          </p:nvPr>
        </p:nvSpPr>
        <p:spPr>
          <a:xfrm>
            <a:off x="4638675" y="700087"/>
            <a:ext cx="4038600" cy="1857300"/>
          </a:xfrm>
          <a:prstGeom prst="rect">
            <a:avLst/>
          </a:prstGeom>
          <a:noFill/>
          <a:ln>
            <a:noFill/>
          </a:ln>
        </p:spPr>
        <p:txBody>
          <a:bodyPr anchorCtr="0" anchor="t" bIns="91425" lIns="91425" rIns="91425" tIns="91425"/>
          <a:lstStyle>
            <a:lvl1pPr indent="-119379" lvl="0" marL="342900" marR="0" rtl="0" algn="l">
              <a:lnSpc>
                <a:spcPct val="120000"/>
              </a:lnSpc>
              <a:spcBef>
                <a:spcPts val="640"/>
              </a:spcBef>
              <a:spcAft>
                <a:spcPts val="0"/>
              </a:spcAft>
              <a:buClr>
                <a:srgbClr val="C00000"/>
              </a:buClr>
              <a:buSzPct val="110000"/>
              <a:buFont typeface="Noto Sans Symbols"/>
              <a:buChar char="▪"/>
              <a:defRPr b="0" i="0" sz="3200" u="none" cap="none" strike="noStrike">
                <a:solidFill>
                  <a:srgbClr val="0C0C0C"/>
                </a:solidFill>
                <a:latin typeface="Arial"/>
                <a:ea typeface="Arial"/>
                <a:cs typeface="Arial"/>
                <a:sym typeface="Arial"/>
              </a:defRPr>
            </a:lvl1pPr>
            <a:lvl2pPr indent="-125730" lvl="1" marL="742950" marR="0" rtl="0" algn="l">
              <a:lnSpc>
                <a:spcPct val="120000"/>
              </a:lnSpc>
              <a:spcBef>
                <a:spcPts val="560"/>
              </a:spcBef>
              <a:spcAft>
                <a:spcPts val="0"/>
              </a:spcAft>
              <a:buClr>
                <a:srgbClr val="C00000"/>
              </a:buClr>
              <a:buSzPct val="90000"/>
              <a:buFont typeface="Arial"/>
              <a:buChar char="–"/>
              <a:defRPr b="0" i="0" sz="2800" u="none" cap="none" strike="noStrike">
                <a:solidFill>
                  <a:srgbClr val="0C0C0C"/>
                </a:solidFill>
                <a:latin typeface="Arial"/>
                <a:ea typeface="Arial"/>
                <a:cs typeface="Arial"/>
                <a:sym typeface="Arial"/>
              </a:defRPr>
            </a:lvl2pPr>
            <a:lvl3pPr indent="-76200" lvl="2" marL="1143000" marR="0" rtl="0" algn="l">
              <a:lnSpc>
                <a:spcPct val="120000"/>
              </a:lnSpc>
              <a:spcBef>
                <a:spcPts val="480"/>
              </a:spcBef>
              <a:spcAft>
                <a:spcPts val="0"/>
              </a:spcAft>
              <a:buClr>
                <a:srgbClr val="0C0C0C"/>
              </a:buClr>
              <a:buSzPct val="100000"/>
              <a:buFont typeface="Arial"/>
              <a:buChar char="•"/>
              <a:defRPr b="0" i="0" sz="2400" u="none" cap="none" strike="noStrike">
                <a:solidFill>
                  <a:srgbClr val="0C0C0C"/>
                </a:solidFill>
                <a:latin typeface="Arial"/>
                <a:ea typeface="Arial"/>
                <a:cs typeface="Arial"/>
                <a:sym typeface="Arial"/>
              </a:defRPr>
            </a:lvl3pPr>
            <a:lvl4pPr indent="-101600" lvl="3" marL="16002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4pPr>
            <a:lvl5pPr indent="-101600" lvl="4" marL="20574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5pPr>
            <a:lvl6pPr indent="-101600" lvl="5" marL="25146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3" name="Shape 53"/>
          <p:cNvSpPr txBox="1"/>
          <p:nvPr>
            <p:ph idx="3" type="body"/>
          </p:nvPr>
        </p:nvSpPr>
        <p:spPr>
          <a:xfrm>
            <a:off x="4638675" y="2671762"/>
            <a:ext cx="4038600" cy="1858500"/>
          </a:xfrm>
          <a:prstGeom prst="rect">
            <a:avLst/>
          </a:prstGeom>
          <a:noFill/>
          <a:ln>
            <a:noFill/>
          </a:ln>
        </p:spPr>
        <p:txBody>
          <a:bodyPr anchorCtr="0" anchor="t" bIns="91425" lIns="91425" rIns="91425" tIns="91425"/>
          <a:lstStyle>
            <a:lvl1pPr indent="-119379" lvl="0" marL="342900" marR="0" rtl="0" algn="l">
              <a:lnSpc>
                <a:spcPct val="120000"/>
              </a:lnSpc>
              <a:spcBef>
                <a:spcPts val="640"/>
              </a:spcBef>
              <a:spcAft>
                <a:spcPts val="0"/>
              </a:spcAft>
              <a:buClr>
                <a:srgbClr val="C00000"/>
              </a:buClr>
              <a:buSzPct val="110000"/>
              <a:buFont typeface="Noto Sans Symbols"/>
              <a:buChar char="▪"/>
              <a:defRPr b="0" i="0" sz="3200" u="none" cap="none" strike="noStrike">
                <a:solidFill>
                  <a:srgbClr val="0C0C0C"/>
                </a:solidFill>
                <a:latin typeface="Arial"/>
                <a:ea typeface="Arial"/>
                <a:cs typeface="Arial"/>
                <a:sym typeface="Arial"/>
              </a:defRPr>
            </a:lvl1pPr>
            <a:lvl2pPr indent="-125730" lvl="1" marL="742950" marR="0" rtl="0" algn="l">
              <a:lnSpc>
                <a:spcPct val="120000"/>
              </a:lnSpc>
              <a:spcBef>
                <a:spcPts val="560"/>
              </a:spcBef>
              <a:spcAft>
                <a:spcPts val="0"/>
              </a:spcAft>
              <a:buClr>
                <a:srgbClr val="C00000"/>
              </a:buClr>
              <a:buSzPct val="90000"/>
              <a:buFont typeface="Arial"/>
              <a:buChar char="–"/>
              <a:defRPr b="0" i="0" sz="2800" u="none" cap="none" strike="noStrike">
                <a:solidFill>
                  <a:srgbClr val="0C0C0C"/>
                </a:solidFill>
                <a:latin typeface="Arial"/>
                <a:ea typeface="Arial"/>
                <a:cs typeface="Arial"/>
                <a:sym typeface="Arial"/>
              </a:defRPr>
            </a:lvl2pPr>
            <a:lvl3pPr indent="-76200" lvl="2" marL="1143000" marR="0" rtl="0" algn="l">
              <a:lnSpc>
                <a:spcPct val="120000"/>
              </a:lnSpc>
              <a:spcBef>
                <a:spcPts val="480"/>
              </a:spcBef>
              <a:spcAft>
                <a:spcPts val="0"/>
              </a:spcAft>
              <a:buClr>
                <a:srgbClr val="0C0C0C"/>
              </a:buClr>
              <a:buSzPct val="100000"/>
              <a:buFont typeface="Arial"/>
              <a:buChar char="•"/>
              <a:defRPr b="0" i="0" sz="2400" u="none" cap="none" strike="noStrike">
                <a:solidFill>
                  <a:srgbClr val="0C0C0C"/>
                </a:solidFill>
                <a:latin typeface="Arial"/>
                <a:ea typeface="Arial"/>
                <a:cs typeface="Arial"/>
                <a:sym typeface="Arial"/>
              </a:defRPr>
            </a:lvl3pPr>
            <a:lvl4pPr indent="-101600" lvl="3" marL="16002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4pPr>
            <a:lvl5pPr indent="-101600" lvl="4" marL="20574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5pPr>
            <a:lvl6pPr indent="-101600" lvl="5" marL="25146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0" y="4864893"/>
            <a:ext cx="684300" cy="278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GB" sz="1600" u="none" cap="none" strike="noStrike">
                <a:solidFill>
                  <a:srgbClr val="808080"/>
                </a:solidFill>
                <a:latin typeface="Arial"/>
                <a:ea typeface="Arial"/>
                <a:cs typeface="Arial"/>
                <a:sym typeface="Arial"/>
              </a:rPr>
              <a:t>- </a:t>
            </a:r>
            <a:fld id="{00000000-1234-1234-1234-123412341234}" type="slidenum">
              <a:rPr b="1" i="0" lang="en-GB" sz="1600" u="none" cap="none" strike="noStrike">
                <a:solidFill>
                  <a:srgbClr val="808080"/>
                </a:solidFill>
                <a:latin typeface="Arial"/>
                <a:ea typeface="Arial"/>
                <a:cs typeface="Arial"/>
                <a:sym typeface="Arial"/>
              </a:rPr>
              <a:t>‹#›</a:t>
            </a:fld>
            <a:r>
              <a:rPr b="1" i="0" lang="en-GB" sz="1600" u="none" cap="none" strike="noStrike">
                <a:solidFill>
                  <a:srgbClr val="808080"/>
                </a:solidFill>
                <a:latin typeface="Arial"/>
                <a:ea typeface="Arial"/>
                <a:cs typeface="Arial"/>
                <a:sym typeface="Arial"/>
              </a:rPr>
              <a:t> -</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1">
            <a:alphaModFix/>
          </a:blip>
          <a:srcRect b="86227" l="0" r="0" t="0"/>
          <a:stretch/>
        </p:blipFill>
        <p:spPr>
          <a:xfrm flipH="1" rot="10800000">
            <a:off x="0" y="-147"/>
            <a:ext cx="9144300" cy="904500"/>
          </a:xfrm>
          <a:prstGeom prst="rect">
            <a:avLst/>
          </a:prstGeom>
          <a:noFill/>
          <a:ln>
            <a:noFill/>
          </a:ln>
        </p:spPr>
      </p:pic>
      <p:sp>
        <p:nvSpPr>
          <p:cNvPr id="7" name="Shape 7"/>
          <p:cNvSpPr txBox="1"/>
          <p:nvPr>
            <p:ph type="title"/>
          </p:nvPr>
        </p:nvSpPr>
        <p:spPr>
          <a:xfrm>
            <a:off x="446087" y="84534"/>
            <a:ext cx="8229600" cy="600000"/>
          </a:xfrm>
          <a:prstGeom prst="rect">
            <a:avLst/>
          </a:prstGeom>
          <a:noFill/>
          <a:ln>
            <a:noFill/>
          </a:ln>
          <a:effectLst>
            <a:outerShdw blurRad="50799" rotWithShape="0" algn="tl" dir="2700000" dist="38100">
              <a:srgbClr val="7F7F7F">
                <a:alpha val="40000"/>
              </a:srgbClr>
            </a:outerShdw>
          </a:effectLst>
        </p:spPr>
        <p:txBody>
          <a:bodyPr anchorCtr="0" anchor="ctr" bIns="91425" lIns="91425" rIns="91425" tIns="91425"/>
          <a:lstStyle>
            <a:lvl1pPr indent="0" lvl="0" marL="0" marR="0" rtl="0" algn="l">
              <a:spcBef>
                <a:spcPts val="0"/>
              </a:spcBef>
              <a:spcAft>
                <a:spcPts val="0"/>
              </a:spcAft>
              <a:buNone/>
              <a:defRPr b="1" i="0" sz="4000" u="none" cap="none" strike="noStrike">
                <a:solidFill>
                  <a:srgbClr val="0C0C0C"/>
                </a:solidFill>
                <a:latin typeface="Arial"/>
                <a:ea typeface="Arial"/>
                <a:cs typeface="Arial"/>
                <a:sym typeface="Arial"/>
              </a:defRPr>
            </a:lvl1pPr>
            <a:lvl2pPr indent="0" lvl="1" marL="0" marR="0" rtl="0" algn="l">
              <a:spcBef>
                <a:spcPts val="0"/>
              </a:spcBef>
              <a:spcAft>
                <a:spcPts val="0"/>
              </a:spcAft>
              <a:buNone/>
              <a:defRPr b="1" i="0" sz="3600" u="none" cap="none" strike="noStrike">
                <a:solidFill>
                  <a:schemeClr val="dk2"/>
                </a:solidFill>
                <a:latin typeface="Arial"/>
                <a:ea typeface="Arial"/>
                <a:cs typeface="Arial"/>
                <a:sym typeface="Arial"/>
              </a:defRPr>
            </a:lvl2pPr>
            <a:lvl3pPr indent="0" lvl="2" marL="0" marR="0" rtl="0" algn="l">
              <a:spcBef>
                <a:spcPts val="0"/>
              </a:spcBef>
              <a:spcAft>
                <a:spcPts val="0"/>
              </a:spcAft>
              <a:buNone/>
              <a:defRPr b="1" i="0" sz="3600" u="none" cap="none" strike="noStrike">
                <a:solidFill>
                  <a:schemeClr val="dk2"/>
                </a:solidFill>
                <a:latin typeface="Arial"/>
                <a:ea typeface="Arial"/>
                <a:cs typeface="Arial"/>
                <a:sym typeface="Arial"/>
              </a:defRPr>
            </a:lvl3pPr>
            <a:lvl4pPr indent="0" lvl="3" marL="0" marR="0" rtl="0" algn="l">
              <a:spcBef>
                <a:spcPts val="0"/>
              </a:spcBef>
              <a:spcAft>
                <a:spcPts val="0"/>
              </a:spcAft>
              <a:buNone/>
              <a:defRPr b="1" i="0" sz="3600" u="none" cap="none" strike="noStrike">
                <a:solidFill>
                  <a:schemeClr val="dk2"/>
                </a:solidFill>
                <a:latin typeface="Arial"/>
                <a:ea typeface="Arial"/>
                <a:cs typeface="Arial"/>
                <a:sym typeface="Arial"/>
              </a:defRPr>
            </a:lvl4pPr>
            <a:lvl5pPr indent="0" lvl="4" marL="0" marR="0" rtl="0" algn="l">
              <a:spcBef>
                <a:spcPts val="0"/>
              </a:spcBef>
              <a:spcAft>
                <a:spcPts val="0"/>
              </a:spcAft>
              <a:buNone/>
              <a:defRPr b="1" i="0" sz="3600" u="none" cap="none" strike="noStrike">
                <a:solidFill>
                  <a:schemeClr val="dk2"/>
                </a:solidFill>
                <a:latin typeface="Arial"/>
                <a:ea typeface="Arial"/>
                <a:cs typeface="Arial"/>
                <a:sym typeface="Arial"/>
              </a:defRPr>
            </a:lvl5pPr>
            <a:lvl6pPr indent="0" lvl="5" marL="457200" marR="0" rtl="0" algn="l">
              <a:spcBef>
                <a:spcPts val="0"/>
              </a:spcBef>
              <a:spcAft>
                <a:spcPts val="0"/>
              </a:spcAft>
              <a:buNone/>
              <a:defRPr b="1" i="0" sz="3600" u="none" cap="none" strike="noStrike">
                <a:solidFill>
                  <a:schemeClr val="dk2"/>
                </a:solidFill>
                <a:latin typeface="Arial"/>
                <a:ea typeface="Arial"/>
                <a:cs typeface="Arial"/>
                <a:sym typeface="Arial"/>
              </a:defRPr>
            </a:lvl6pPr>
            <a:lvl7pPr indent="0" lvl="6" marL="914400" marR="0" rtl="0" algn="l">
              <a:spcBef>
                <a:spcPts val="0"/>
              </a:spcBef>
              <a:spcAft>
                <a:spcPts val="0"/>
              </a:spcAft>
              <a:buNone/>
              <a:defRPr b="1" i="0" sz="3600" u="none" cap="none" strike="noStrike">
                <a:solidFill>
                  <a:schemeClr val="dk2"/>
                </a:solidFill>
                <a:latin typeface="Arial"/>
                <a:ea typeface="Arial"/>
                <a:cs typeface="Arial"/>
                <a:sym typeface="Arial"/>
              </a:defRPr>
            </a:lvl7pPr>
            <a:lvl8pPr indent="0" lvl="7" marL="1371600" marR="0" rtl="0" algn="l">
              <a:spcBef>
                <a:spcPts val="0"/>
              </a:spcBef>
              <a:spcAft>
                <a:spcPts val="0"/>
              </a:spcAft>
              <a:buNone/>
              <a:defRPr b="1" i="0" sz="3600" u="none" cap="none" strike="noStrike">
                <a:solidFill>
                  <a:schemeClr val="dk2"/>
                </a:solidFill>
                <a:latin typeface="Arial"/>
                <a:ea typeface="Arial"/>
                <a:cs typeface="Arial"/>
                <a:sym typeface="Arial"/>
              </a:defRPr>
            </a:lvl8pPr>
            <a:lvl9pPr indent="0" lvl="8" marL="1828800" marR="0" rtl="0" algn="l">
              <a:spcBef>
                <a:spcPts val="0"/>
              </a:spcBef>
              <a:spcAft>
                <a:spcPts val="0"/>
              </a:spcAft>
              <a:buNone/>
              <a:defRPr b="1" i="0" sz="3600" u="none" cap="none" strike="noStrike">
                <a:solidFill>
                  <a:schemeClr val="dk2"/>
                </a:solidFill>
                <a:latin typeface="Arial"/>
                <a:ea typeface="Arial"/>
                <a:cs typeface="Arial"/>
                <a:sym typeface="Arial"/>
              </a:defRPr>
            </a:lvl9pPr>
          </a:lstStyle>
          <a:p/>
        </p:txBody>
      </p:sp>
      <p:sp>
        <p:nvSpPr>
          <p:cNvPr id="8" name="Shape 8"/>
          <p:cNvSpPr txBox="1"/>
          <p:nvPr>
            <p:ph idx="1" type="body"/>
          </p:nvPr>
        </p:nvSpPr>
        <p:spPr>
          <a:xfrm>
            <a:off x="447675" y="700087"/>
            <a:ext cx="8229600" cy="3830100"/>
          </a:xfrm>
          <a:prstGeom prst="rect">
            <a:avLst/>
          </a:prstGeom>
          <a:noFill/>
          <a:ln>
            <a:noFill/>
          </a:ln>
        </p:spPr>
        <p:txBody>
          <a:bodyPr anchorCtr="0" anchor="t" bIns="91425" lIns="91425" rIns="91425" tIns="91425"/>
          <a:lstStyle>
            <a:lvl1pPr indent="-119379" lvl="0" marL="342900" marR="0" rtl="0" algn="l">
              <a:lnSpc>
                <a:spcPct val="120000"/>
              </a:lnSpc>
              <a:spcBef>
                <a:spcPts val="640"/>
              </a:spcBef>
              <a:spcAft>
                <a:spcPts val="0"/>
              </a:spcAft>
              <a:buClr>
                <a:srgbClr val="C00000"/>
              </a:buClr>
              <a:buSzPct val="110000"/>
              <a:buFont typeface="Noto Sans Symbols"/>
              <a:buChar char="▪"/>
              <a:defRPr b="0" i="0" sz="3200" u="none" cap="none" strike="noStrike">
                <a:solidFill>
                  <a:srgbClr val="0C0C0C"/>
                </a:solidFill>
                <a:latin typeface="Arial"/>
                <a:ea typeface="Arial"/>
                <a:cs typeface="Arial"/>
                <a:sym typeface="Arial"/>
              </a:defRPr>
            </a:lvl1pPr>
            <a:lvl2pPr indent="-125730" lvl="1" marL="742950" marR="0" rtl="0" algn="l">
              <a:lnSpc>
                <a:spcPct val="120000"/>
              </a:lnSpc>
              <a:spcBef>
                <a:spcPts val="560"/>
              </a:spcBef>
              <a:spcAft>
                <a:spcPts val="0"/>
              </a:spcAft>
              <a:buClr>
                <a:srgbClr val="C00000"/>
              </a:buClr>
              <a:buSzPct val="90000"/>
              <a:buFont typeface="Arial"/>
              <a:buChar char="–"/>
              <a:defRPr b="0" i="0" sz="2800" u="none" cap="none" strike="noStrike">
                <a:solidFill>
                  <a:srgbClr val="0C0C0C"/>
                </a:solidFill>
                <a:latin typeface="Arial"/>
                <a:ea typeface="Arial"/>
                <a:cs typeface="Arial"/>
                <a:sym typeface="Arial"/>
              </a:defRPr>
            </a:lvl2pPr>
            <a:lvl3pPr indent="-76200" lvl="2" marL="1143000" marR="0" rtl="0" algn="l">
              <a:lnSpc>
                <a:spcPct val="120000"/>
              </a:lnSpc>
              <a:spcBef>
                <a:spcPts val="480"/>
              </a:spcBef>
              <a:spcAft>
                <a:spcPts val="0"/>
              </a:spcAft>
              <a:buClr>
                <a:srgbClr val="0C0C0C"/>
              </a:buClr>
              <a:buSzPct val="100000"/>
              <a:buFont typeface="Arial"/>
              <a:buChar char="•"/>
              <a:defRPr b="0" i="0" sz="2400" u="none" cap="none" strike="noStrike">
                <a:solidFill>
                  <a:srgbClr val="0C0C0C"/>
                </a:solidFill>
                <a:latin typeface="Arial"/>
                <a:ea typeface="Arial"/>
                <a:cs typeface="Arial"/>
                <a:sym typeface="Arial"/>
              </a:defRPr>
            </a:lvl3pPr>
            <a:lvl4pPr indent="-101600" lvl="3" marL="16002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4pPr>
            <a:lvl5pPr indent="-101600" lvl="4" marL="2057400" marR="0" rtl="0" algn="l">
              <a:lnSpc>
                <a:spcPct val="120000"/>
              </a:lnSpc>
              <a:spcBef>
                <a:spcPts val="400"/>
              </a:spcBef>
              <a:spcAft>
                <a:spcPts val="0"/>
              </a:spcAft>
              <a:buClr>
                <a:srgbClr val="0C0C0C"/>
              </a:buClr>
              <a:buSzPct val="100000"/>
              <a:buFont typeface="Arial"/>
              <a:buChar char="»"/>
              <a:defRPr b="0" i="0" sz="2000" u="none" cap="none" strike="noStrike">
                <a:solidFill>
                  <a:srgbClr val="0C0C0C"/>
                </a:solidFill>
                <a:latin typeface="Arial"/>
                <a:ea typeface="Arial"/>
                <a:cs typeface="Arial"/>
                <a:sym typeface="Arial"/>
              </a:defRPr>
            </a:lvl5pPr>
            <a:lvl6pPr indent="-101600" lvl="5" marL="25146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12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cxnSp>
        <p:nvCxnSpPr>
          <p:cNvPr id="9" name="Shape 9"/>
          <p:cNvCxnSpPr/>
          <p:nvPr/>
        </p:nvCxnSpPr>
        <p:spPr>
          <a:xfrm>
            <a:off x="911225" y="4800600"/>
            <a:ext cx="8232900" cy="0"/>
          </a:xfrm>
          <a:prstGeom prst="straightConnector1">
            <a:avLst/>
          </a:prstGeom>
          <a:noFill/>
          <a:ln cap="flat" cmpd="sng" w="25400">
            <a:solidFill>
              <a:srgbClr val="C00000"/>
            </a:solidFill>
            <a:prstDash val="solid"/>
            <a:round/>
            <a:headEnd len="med" w="med" type="none"/>
            <a:tailEnd len="med" w="med" type="none"/>
          </a:ln>
        </p:spPr>
      </p:cxnSp>
      <p:sp>
        <p:nvSpPr>
          <p:cNvPr id="10" name="Shape 10"/>
          <p:cNvSpPr txBox="1"/>
          <p:nvPr>
            <p:ph idx="12" type="sldNum"/>
          </p:nvPr>
        </p:nvSpPr>
        <p:spPr>
          <a:xfrm>
            <a:off x="0" y="4864893"/>
            <a:ext cx="684300" cy="278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GB" sz="1600" u="none" cap="none" strike="noStrike">
                <a:solidFill>
                  <a:srgbClr val="808080"/>
                </a:solidFill>
                <a:latin typeface="Arial"/>
                <a:ea typeface="Arial"/>
                <a:cs typeface="Arial"/>
                <a:sym typeface="Arial"/>
              </a:rPr>
              <a:t>- </a:t>
            </a:r>
            <a:fld id="{00000000-1234-1234-1234-123412341234}" type="slidenum">
              <a:rPr b="1" i="0" lang="en-GB" sz="1600" u="none" cap="none" strike="noStrike">
                <a:solidFill>
                  <a:srgbClr val="808080"/>
                </a:solidFill>
                <a:latin typeface="Arial"/>
                <a:ea typeface="Arial"/>
                <a:cs typeface="Arial"/>
                <a:sym typeface="Arial"/>
              </a:rPr>
              <a:t>‹#›</a:t>
            </a:fld>
            <a:r>
              <a:rPr b="1" i="0" lang="en-GB" sz="1600" u="none" cap="none" strike="noStrike">
                <a:solidFill>
                  <a:srgbClr val="808080"/>
                </a:solidFill>
                <a:latin typeface="Arial"/>
                <a:ea typeface="Arial"/>
                <a:cs typeface="Arial"/>
                <a:sym typeface="Arial"/>
              </a:rPr>
              <a:t> -</a:t>
            </a:r>
          </a:p>
        </p:txBody>
      </p:sp>
      <p:sp>
        <p:nvSpPr>
          <p:cNvPr id="11" name="Shape 11"/>
          <p:cNvSpPr/>
          <p:nvPr/>
        </p:nvSpPr>
        <p:spPr>
          <a:xfrm>
            <a:off x="4501364" y="4864893"/>
            <a:ext cx="4422900" cy="2787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b="1" i="0" lang="en-GB" sz="1600" u="none" cap="none" strike="noStrike">
                <a:solidFill>
                  <a:srgbClr val="808080"/>
                </a:solidFill>
                <a:latin typeface="Arial"/>
                <a:ea typeface="Arial"/>
                <a:cs typeface="Arial"/>
                <a:sym typeface="Arial"/>
              </a:rPr>
              <a:t>Arizona State University</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mailto:amishr28@asu.edu" TargetMode="External"/><Relationship Id="rId4" Type="http://schemas.openxmlformats.org/officeDocument/2006/relationships/hyperlink" Target="mailto:manandan@asu.edu" TargetMode="External"/><Relationship Id="rId5" Type="http://schemas.openxmlformats.org/officeDocument/2006/relationships/hyperlink" Target="mailto:ppapreja@asu.edu" TargetMode="External"/><Relationship Id="rId6" Type="http://schemas.openxmlformats.org/officeDocument/2006/relationships/hyperlink" Target="mailto:pmunagal@asu.edu" TargetMode="External"/><Relationship Id="rId7" Type="http://schemas.openxmlformats.org/officeDocument/2006/relationships/hyperlink" Target="mailto:rmenon9@asu.edu" TargetMode="External"/><Relationship Id="rId8" Type="http://schemas.openxmlformats.org/officeDocument/2006/relationships/hyperlink" Target="mailto:sbhoir@as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4.png"/><Relationship Id="rId4" Type="http://schemas.openxmlformats.org/officeDocument/2006/relationships/image" Target="../media/image02.png"/><Relationship Id="rId5" Type="http://schemas.openxmlformats.org/officeDocument/2006/relationships/image" Target="../media/image03.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l.acm.org/citation.cfm?id=2339690&amp;CFID=893266788&amp;CFTOKEN=64581557" TargetMode="External"/><Relationship Id="rId4" Type="http://schemas.openxmlformats.org/officeDocument/2006/relationships/hyperlink" Target="http://doi.acm.org/10.1145/2339530.233969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mailto:amishr28@asu.edu" TargetMode="External"/><Relationship Id="rId4" Type="http://schemas.openxmlformats.org/officeDocument/2006/relationships/hyperlink" Target="mailto:manandan@asu.edu" TargetMode="External"/><Relationship Id="rId5" Type="http://schemas.openxmlformats.org/officeDocument/2006/relationships/hyperlink" Target="mailto:ppapreja@asu.edu" TargetMode="External"/><Relationship Id="rId6" Type="http://schemas.openxmlformats.org/officeDocument/2006/relationships/hyperlink" Target="mailto:pmunagal@asu.edu" TargetMode="External"/><Relationship Id="rId7" Type="http://schemas.openxmlformats.org/officeDocument/2006/relationships/hyperlink" Target="mailto:rmenon9@asu.edu" TargetMode="External"/><Relationship Id="rId8" Type="http://schemas.openxmlformats.org/officeDocument/2006/relationships/hyperlink" Target="mailto:sbhoir@asu.ed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rouplens.org/datasets/hetrec-201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png"/><Relationship Id="rId4"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431725" y="1192300"/>
            <a:ext cx="8520600" cy="792600"/>
          </a:xfrm>
          <a:prstGeom prst="rect">
            <a:avLst/>
          </a:prstGeom>
          <a:ln cap="flat" cmpd="sng" w="9525">
            <a:solidFill>
              <a:srgbClr val="980000"/>
            </a:solidFill>
            <a:prstDash val="solid"/>
            <a:round/>
            <a:headEnd len="med" w="med" type="none"/>
            <a:tailEnd len="med" w="med" type="none"/>
          </a:ln>
        </p:spPr>
        <p:txBody>
          <a:bodyPr anchorCtr="0" anchor="b" bIns="91425" lIns="91425" rIns="91425" tIns="91425">
            <a:noAutofit/>
          </a:bodyPr>
          <a:lstStyle/>
          <a:p>
            <a:pPr lvl="0" rtl="0">
              <a:spcBef>
                <a:spcPts val="0"/>
              </a:spcBef>
              <a:buNone/>
            </a:pPr>
            <a:r>
              <a:rPr b="0" lang="en-GB" sz="2200">
                <a:solidFill>
                  <a:srgbClr val="C00000"/>
                </a:solidFill>
                <a:latin typeface="Calibri"/>
                <a:ea typeface="Calibri"/>
                <a:cs typeface="Calibri"/>
                <a:sym typeface="Calibri"/>
              </a:rPr>
              <a:t>CSE 575 Class Project Presentation</a:t>
            </a:r>
            <a:r>
              <a:rPr b="0" lang="en-GB" sz="3200">
                <a:solidFill>
                  <a:srgbClr val="C00000"/>
                </a:solidFill>
                <a:latin typeface="Calibri"/>
                <a:ea typeface="Calibri"/>
                <a:cs typeface="Calibri"/>
                <a:sym typeface="Calibri"/>
              </a:rPr>
              <a:t> </a:t>
            </a:r>
          </a:p>
          <a:p>
            <a:pPr lvl="0">
              <a:spcBef>
                <a:spcPts val="0"/>
              </a:spcBef>
              <a:buNone/>
            </a:pPr>
            <a:r>
              <a:rPr lang="en-GB" sz="3200">
                <a:solidFill>
                  <a:srgbClr val="C00000"/>
                </a:solidFill>
                <a:latin typeface="Calibri"/>
                <a:ea typeface="Calibri"/>
                <a:cs typeface="Calibri"/>
                <a:sym typeface="Calibri"/>
              </a:rPr>
              <a:t>TEAM PERFORMANCE PREDICTOR</a:t>
            </a:r>
          </a:p>
        </p:txBody>
      </p:sp>
      <p:sp>
        <p:nvSpPr>
          <p:cNvPr id="64" name="Shape 64"/>
          <p:cNvSpPr txBox="1"/>
          <p:nvPr>
            <p:ph idx="1" type="subTitle"/>
          </p:nvPr>
        </p:nvSpPr>
        <p:spPr>
          <a:xfrm>
            <a:off x="311700" y="2033249"/>
            <a:ext cx="8520600" cy="2444999"/>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GB" sz="1200"/>
              <a:t>Team Members</a:t>
            </a:r>
          </a:p>
          <a:p>
            <a:pPr lvl="0" rtl="0">
              <a:lnSpc>
                <a:spcPct val="115000"/>
              </a:lnSpc>
              <a:spcBef>
                <a:spcPts val="0"/>
              </a:spcBef>
              <a:buNone/>
            </a:pPr>
            <a:r>
              <a:rPr lang="en-GB" sz="1200">
                <a:solidFill>
                  <a:srgbClr val="000000"/>
                </a:solidFill>
              </a:rPr>
              <a:t>Aditya Prasad Mishra </a:t>
            </a:r>
            <a:r>
              <a:rPr lang="en-GB" sz="1200">
                <a:solidFill>
                  <a:schemeClr val="dk1"/>
                </a:solidFill>
              </a:rPr>
              <a:t>(1211165121)(</a:t>
            </a:r>
            <a:r>
              <a:rPr lang="en-GB" sz="1200" u="sng">
                <a:solidFill>
                  <a:schemeClr val="hlink"/>
                </a:solidFill>
                <a:hlinkClick r:id="rId3"/>
              </a:rPr>
              <a:t>amishr28@asu.edu</a:t>
            </a:r>
            <a:r>
              <a:rPr lang="en-GB" sz="1200">
                <a:solidFill>
                  <a:schemeClr val="dk1"/>
                </a:solidFill>
              </a:rPr>
              <a:t>) (16.66%)</a:t>
            </a:r>
          </a:p>
          <a:p>
            <a:pPr lvl="0" rtl="0">
              <a:lnSpc>
                <a:spcPct val="115000"/>
              </a:lnSpc>
              <a:spcBef>
                <a:spcPts val="0"/>
              </a:spcBef>
              <a:buNone/>
            </a:pPr>
            <a:r>
              <a:rPr lang="en-GB" sz="1200">
                <a:solidFill>
                  <a:srgbClr val="000000"/>
                </a:solidFill>
              </a:rPr>
              <a:t>Manikandan Anandan (1210414345) (</a:t>
            </a:r>
            <a:r>
              <a:rPr lang="en-GB" sz="1100" u="sng">
                <a:solidFill>
                  <a:schemeClr val="hlink"/>
                </a:solidFill>
                <a:highlight>
                  <a:srgbClr val="FFFFFF"/>
                </a:highlight>
                <a:hlinkClick r:id="rId4"/>
              </a:rPr>
              <a:t>manandan@asu.edu</a:t>
            </a:r>
            <a:r>
              <a:rPr lang="en-GB" sz="1100">
                <a:solidFill>
                  <a:srgbClr val="000000"/>
                </a:solidFill>
                <a:highlight>
                  <a:srgbClr val="FFFFFF"/>
                </a:highlight>
              </a:rPr>
              <a:t>)</a:t>
            </a:r>
            <a:r>
              <a:rPr lang="en-GB" sz="1200">
                <a:solidFill>
                  <a:srgbClr val="000000"/>
                </a:solidFill>
              </a:rPr>
              <a:t>) (16.66%)</a:t>
            </a:r>
          </a:p>
          <a:p>
            <a:pPr lvl="0" rtl="0">
              <a:lnSpc>
                <a:spcPct val="115000"/>
              </a:lnSpc>
              <a:spcBef>
                <a:spcPts val="0"/>
              </a:spcBef>
              <a:buNone/>
            </a:pPr>
            <a:r>
              <a:rPr lang="en-GB" sz="1200">
                <a:solidFill>
                  <a:srgbClr val="000000"/>
                </a:solidFill>
              </a:rPr>
              <a:t>Piyush (1211198375) (</a:t>
            </a:r>
            <a:r>
              <a:rPr lang="en-GB" sz="1200" u="sng">
                <a:solidFill>
                  <a:schemeClr val="hlink"/>
                </a:solidFill>
                <a:hlinkClick r:id="rId5"/>
              </a:rPr>
              <a:t>ppapreja@asu.edu</a:t>
            </a:r>
            <a:r>
              <a:rPr lang="en-GB" sz="1200">
                <a:solidFill>
                  <a:srgbClr val="000000"/>
                </a:solidFill>
              </a:rPr>
              <a:t>) (16.66%)</a:t>
            </a:r>
          </a:p>
          <a:p>
            <a:pPr lvl="0" rtl="0">
              <a:lnSpc>
                <a:spcPct val="115000"/>
              </a:lnSpc>
              <a:spcBef>
                <a:spcPts val="0"/>
              </a:spcBef>
              <a:buNone/>
            </a:pPr>
            <a:r>
              <a:rPr lang="en-GB" sz="1200">
                <a:solidFill>
                  <a:srgbClr val="000000"/>
                </a:solidFill>
              </a:rPr>
              <a:t>Pragna Munagala (1211111639) (</a:t>
            </a:r>
            <a:r>
              <a:rPr lang="en-GB" sz="1200" u="sng">
                <a:solidFill>
                  <a:schemeClr val="hlink"/>
                </a:solidFill>
                <a:hlinkClick r:id="rId6"/>
              </a:rPr>
              <a:t>pmunagal@asu.edu</a:t>
            </a:r>
            <a:r>
              <a:rPr lang="en-GB" sz="1200">
                <a:solidFill>
                  <a:srgbClr val="000000"/>
                </a:solidFill>
              </a:rPr>
              <a:t>) (16.66%)</a:t>
            </a:r>
          </a:p>
          <a:p>
            <a:pPr lvl="0" rtl="0">
              <a:lnSpc>
                <a:spcPct val="115000"/>
              </a:lnSpc>
              <a:spcBef>
                <a:spcPts val="0"/>
              </a:spcBef>
              <a:buNone/>
            </a:pPr>
            <a:r>
              <a:rPr lang="en-GB" sz="1200">
                <a:solidFill>
                  <a:srgbClr val="000000"/>
                </a:solidFill>
              </a:rPr>
              <a:t>Rohit B Menon (1212386823) (</a:t>
            </a:r>
            <a:r>
              <a:rPr lang="en-GB" sz="1200" u="sng">
                <a:solidFill>
                  <a:schemeClr val="hlink"/>
                </a:solidFill>
                <a:hlinkClick r:id="rId7"/>
              </a:rPr>
              <a:t>rmenon9@asu.edu</a:t>
            </a:r>
            <a:r>
              <a:rPr lang="en-GB" sz="1200">
                <a:solidFill>
                  <a:srgbClr val="000000"/>
                </a:solidFill>
              </a:rPr>
              <a:t>) (16.66%)</a:t>
            </a:r>
          </a:p>
          <a:p>
            <a:pPr lvl="0" rtl="0">
              <a:lnSpc>
                <a:spcPct val="115000"/>
              </a:lnSpc>
              <a:spcBef>
                <a:spcPts val="0"/>
              </a:spcBef>
              <a:buNone/>
            </a:pPr>
            <a:r>
              <a:rPr lang="en-GB" sz="1200">
                <a:solidFill>
                  <a:srgbClr val="000000"/>
                </a:solidFill>
              </a:rPr>
              <a:t>Shalmali Bhoir (1209395067) (</a:t>
            </a:r>
            <a:r>
              <a:rPr lang="en-GB" sz="1200" u="sng">
                <a:solidFill>
                  <a:schemeClr val="hlink"/>
                </a:solidFill>
                <a:hlinkClick r:id="rId8"/>
              </a:rPr>
              <a:t>sbhoir@asu.edu</a:t>
            </a:r>
            <a:r>
              <a:rPr lang="en-GB" sz="1200">
                <a:solidFill>
                  <a:srgbClr val="000000"/>
                </a:solidFill>
              </a:rPr>
              <a:t>) (16.66%)</a:t>
            </a:r>
          </a:p>
        </p:txBody>
      </p:sp>
      <p:sp>
        <p:nvSpPr>
          <p:cNvPr id="65" name="Shape 65"/>
          <p:cNvSpPr txBox="1"/>
          <p:nvPr>
            <p:ph idx="12" type="sldNum"/>
          </p:nvPr>
        </p:nvSpPr>
        <p:spPr>
          <a:xfrm>
            <a:off x="8472457" y="4663216"/>
            <a:ext cx="548700" cy="393600"/>
          </a:xfrm>
          <a:prstGeom prst="rect">
            <a:avLst/>
          </a:prstGeom>
        </p:spPr>
        <p:txBody>
          <a:bodyPr anchorCtr="0" anchor="t" bIns="45700" lIns="91425" rIns="91425" tIns="45700">
            <a:noAutofit/>
          </a:bodyPr>
          <a:lstStyle/>
          <a:p>
            <a:pPr lvl="0">
              <a:spcBef>
                <a:spcPts val="0"/>
              </a:spcBef>
              <a:buNone/>
            </a:pPr>
            <a:fld id="{00000000-1234-1234-1234-123412341234}" type="slidenum">
              <a:rPr lang="en-GB"/>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47662" y="223959"/>
            <a:ext cx="8229600" cy="600000"/>
          </a:xfrm>
          <a:prstGeom prst="rect">
            <a:avLst/>
          </a:prstGeom>
        </p:spPr>
        <p:txBody>
          <a:bodyPr anchorCtr="0" anchor="ctr" bIns="91425" lIns="91425" rIns="91425" tIns="91425">
            <a:noAutofit/>
          </a:bodyPr>
          <a:lstStyle/>
          <a:p>
            <a:pPr lvl="0" algn="ctr">
              <a:spcBef>
                <a:spcPts val="0"/>
              </a:spcBef>
              <a:buNone/>
            </a:pPr>
            <a:r>
              <a:rPr lang="en-GB">
                <a:solidFill>
                  <a:srgbClr val="000000"/>
                </a:solidFill>
              </a:rPr>
              <a:t>Single Layer Neural Network</a:t>
            </a:r>
          </a:p>
        </p:txBody>
      </p:sp>
      <p:sp>
        <p:nvSpPr>
          <p:cNvPr id="133" name="Shape 133"/>
          <p:cNvSpPr txBox="1"/>
          <p:nvPr>
            <p:ph idx="1" type="body"/>
          </p:nvPr>
        </p:nvSpPr>
        <p:spPr>
          <a:xfrm>
            <a:off x="447675" y="910874"/>
            <a:ext cx="8229600" cy="3619200"/>
          </a:xfrm>
          <a:prstGeom prst="rect">
            <a:avLst/>
          </a:prstGeom>
        </p:spPr>
        <p:txBody>
          <a:bodyPr anchorCtr="0" anchor="t" bIns="91425" lIns="91425" rIns="91425" tIns="91425">
            <a:noAutofit/>
          </a:bodyPr>
          <a:lstStyle/>
          <a:p>
            <a:pPr lvl="0" rtl="0">
              <a:spcBef>
                <a:spcPts val="0"/>
              </a:spcBef>
              <a:buNone/>
            </a:pPr>
            <a:r>
              <a:rPr lang="en-GB" sz="1800">
                <a:solidFill>
                  <a:srgbClr val="000000"/>
                </a:solidFill>
                <a:latin typeface="Calibri"/>
                <a:ea typeface="Calibri"/>
                <a:cs typeface="Calibri"/>
                <a:sym typeface="Calibri"/>
              </a:rPr>
              <a:t>Algorithm:</a:t>
            </a:r>
          </a:p>
          <a:p>
            <a:pPr indent="-330200" lvl="0" marL="457200" rtl="0">
              <a:spcBef>
                <a:spcPts val="0"/>
              </a:spcBef>
              <a:buClr>
                <a:srgbClr val="000000"/>
              </a:buClr>
              <a:buSzPct val="100000"/>
              <a:buFont typeface="Calibri"/>
              <a:buAutoNum type="arabicPeriod"/>
            </a:pPr>
            <a:r>
              <a:rPr lang="en-GB" sz="1600">
                <a:latin typeface="Calibri"/>
                <a:ea typeface="Calibri"/>
                <a:cs typeface="Calibri"/>
                <a:sym typeface="Calibri"/>
              </a:rPr>
              <a:t>Initialize weights.				</a:t>
            </a:r>
          </a:p>
          <a:p>
            <a:pPr indent="-330200" lvl="0" marL="457200" rtl="0">
              <a:spcBef>
                <a:spcPts val="0"/>
              </a:spcBef>
              <a:buClr>
                <a:srgbClr val="000000"/>
              </a:buClr>
              <a:buSzPct val="100000"/>
              <a:buFont typeface="Calibri"/>
              <a:buAutoNum type="arabicPeriod"/>
            </a:pPr>
            <a:r>
              <a:rPr lang="en-GB" sz="1600">
                <a:latin typeface="Calibri"/>
                <a:ea typeface="Calibri"/>
                <a:cs typeface="Calibri"/>
                <a:sym typeface="Calibri"/>
              </a:rPr>
              <a:t>Calculate the class label.</a:t>
            </a:r>
          </a:p>
          <a:p>
            <a:pPr indent="-330200" lvl="0" marL="457200" rtl="0">
              <a:spcBef>
                <a:spcPts val="0"/>
              </a:spcBef>
              <a:buClr>
                <a:srgbClr val="000000"/>
              </a:buClr>
              <a:buSzPct val="100000"/>
              <a:buFont typeface="Calibri"/>
              <a:buAutoNum type="arabicPeriod"/>
            </a:pPr>
            <a:r>
              <a:rPr lang="en-GB" sz="1600">
                <a:latin typeface="Calibri"/>
                <a:ea typeface="Calibri"/>
                <a:cs typeface="Calibri"/>
                <a:sym typeface="Calibri"/>
              </a:rPr>
              <a:t>Calculate mean squared error.</a:t>
            </a:r>
          </a:p>
          <a:p>
            <a:pPr indent="-330200" lvl="0" marL="457200" rtl="0">
              <a:spcBef>
                <a:spcPts val="0"/>
              </a:spcBef>
              <a:buClr>
                <a:srgbClr val="000000"/>
              </a:buClr>
              <a:buSzPct val="100000"/>
              <a:buFont typeface="Calibri"/>
              <a:buAutoNum type="arabicPeriod"/>
            </a:pPr>
            <a:r>
              <a:rPr lang="en-GB" sz="1600">
                <a:latin typeface="Calibri"/>
                <a:ea typeface="Calibri"/>
                <a:cs typeface="Calibri"/>
                <a:sym typeface="Calibri"/>
              </a:rPr>
              <a:t>Update the weights using Gradient </a:t>
            </a:r>
          </a:p>
          <a:p>
            <a:pPr indent="457200" lvl="0" marL="0" rtl="0">
              <a:spcBef>
                <a:spcPts val="0"/>
              </a:spcBef>
              <a:buNone/>
            </a:pPr>
            <a:r>
              <a:rPr lang="en-GB" sz="1600">
                <a:latin typeface="Calibri"/>
                <a:ea typeface="Calibri"/>
                <a:cs typeface="Calibri"/>
                <a:sym typeface="Calibri"/>
              </a:rPr>
              <a:t>Descent.</a:t>
            </a:r>
          </a:p>
          <a:p>
            <a:pPr indent="-330200" lvl="0" marL="457200" rtl="0">
              <a:spcBef>
                <a:spcPts val="0"/>
              </a:spcBef>
              <a:buClr>
                <a:srgbClr val="000000"/>
              </a:buClr>
              <a:buSzPct val="100000"/>
              <a:buFont typeface="Calibri"/>
              <a:buAutoNum type="arabicPeriod"/>
            </a:pPr>
            <a:r>
              <a:rPr lang="en-GB" sz="1600">
                <a:latin typeface="Calibri"/>
                <a:ea typeface="Calibri"/>
                <a:cs typeface="Calibri"/>
                <a:sym typeface="Calibri"/>
              </a:rPr>
              <a:t>Repeat steps 2 to 5 until the error</a:t>
            </a:r>
          </a:p>
          <a:p>
            <a:pPr indent="0" lvl="0" marL="0" rtl="0">
              <a:spcBef>
                <a:spcPts val="0"/>
              </a:spcBef>
              <a:buNone/>
            </a:pPr>
            <a:r>
              <a:rPr lang="en-GB" sz="1600">
                <a:latin typeface="Calibri"/>
                <a:ea typeface="Calibri"/>
                <a:cs typeface="Calibri"/>
                <a:sym typeface="Calibri"/>
              </a:rPr>
              <a:t>	Threshold or for specified number</a:t>
            </a:r>
          </a:p>
          <a:p>
            <a:pPr indent="457200" lvl="0" marL="0" rtl="0">
              <a:spcBef>
                <a:spcPts val="0"/>
              </a:spcBef>
              <a:buNone/>
            </a:pPr>
            <a:r>
              <a:rPr lang="en-GB" sz="1600">
                <a:latin typeface="Calibri"/>
                <a:ea typeface="Calibri"/>
                <a:cs typeface="Calibri"/>
                <a:sym typeface="Calibri"/>
              </a:rPr>
              <a:t>of iterations.</a:t>
            </a:r>
          </a:p>
        </p:txBody>
      </p:sp>
      <p:pic>
        <p:nvPicPr>
          <p:cNvPr id="134" name="Shape 134"/>
          <p:cNvPicPr preferRelativeResize="0"/>
          <p:nvPr/>
        </p:nvPicPr>
        <p:blipFill>
          <a:blip r:embed="rId3">
            <a:alphaModFix/>
          </a:blip>
          <a:stretch>
            <a:fillRect/>
          </a:stretch>
        </p:blipFill>
        <p:spPr>
          <a:xfrm>
            <a:off x="4927350" y="823950"/>
            <a:ext cx="3086100" cy="876300"/>
          </a:xfrm>
          <a:prstGeom prst="rect">
            <a:avLst/>
          </a:prstGeom>
          <a:noFill/>
          <a:ln>
            <a:noFill/>
          </a:ln>
        </p:spPr>
      </p:pic>
      <p:pic>
        <p:nvPicPr>
          <p:cNvPr id="135" name="Shape 135"/>
          <p:cNvPicPr preferRelativeResize="0"/>
          <p:nvPr/>
        </p:nvPicPr>
        <p:blipFill>
          <a:blip r:embed="rId4">
            <a:alphaModFix/>
          </a:blip>
          <a:stretch>
            <a:fillRect/>
          </a:stretch>
        </p:blipFill>
        <p:spPr>
          <a:xfrm>
            <a:off x="4779625" y="1518475"/>
            <a:ext cx="2667000" cy="704850"/>
          </a:xfrm>
          <a:prstGeom prst="rect">
            <a:avLst/>
          </a:prstGeom>
          <a:noFill/>
          <a:ln>
            <a:noFill/>
          </a:ln>
        </p:spPr>
      </p:pic>
      <p:pic>
        <p:nvPicPr>
          <p:cNvPr id="136" name="Shape 136"/>
          <p:cNvPicPr preferRelativeResize="0"/>
          <p:nvPr/>
        </p:nvPicPr>
        <p:blipFill>
          <a:blip r:embed="rId5">
            <a:alphaModFix/>
          </a:blip>
          <a:stretch>
            <a:fillRect/>
          </a:stretch>
        </p:blipFill>
        <p:spPr>
          <a:xfrm>
            <a:off x="4836325" y="2181137"/>
            <a:ext cx="3686175" cy="581025"/>
          </a:xfrm>
          <a:prstGeom prst="rect">
            <a:avLst/>
          </a:prstGeom>
          <a:noFill/>
          <a:ln>
            <a:noFill/>
          </a:ln>
        </p:spPr>
      </p:pic>
      <p:pic>
        <p:nvPicPr>
          <p:cNvPr id="137" name="Shape 137"/>
          <p:cNvPicPr preferRelativeResize="0"/>
          <p:nvPr/>
        </p:nvPicPr>
        <p:blipFill>
          <a:blip r:embed="rId6">
            <a:alphaModFix/>
          </a:blip>
          <a:stretch>
            <a:fillRect/>
          </a:stretch>
        </p:blipFill>
        <p:spPr>
          <a:xfrm>
            <a:off x="5026850" y="3057299"/>
            <a:ext cx="3305124" cy="1679299"/>
          </a:xfrm>
          <a:prstGeom prst="rect">
            <a:avLst/>
          </a:prstGeom>
          <a:noFill/>
          <a:ln>
            <a:noFill/>
          </a:ln>
        </p:spPr>
      </p:pic>
      <p:sp>
        <p:nvSpPr>
          <p:cNvPr id="138" name="Shape 138"/>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99312" y="196759"/>
            <a:ext cx="8229600" cy="600000"/>
          </a:xfrm>
          <a:prstGeom prst="rect">
            <a:avLst/>
          </a:prstGeom>
        </p:spPr>
        <p:txBody>
          <a:bodyPr anchorCtr="0" anchor="ctr" bIns="91425" lIns="91425" rIns="91425" tIns="91425">
            <a:noAutofit/>
          </a:bodyPr>
          <a:lstStyle/>
          <a:p>
            <a:pPr lvl="0" algn="ctr">
              <a:spcBef>
                <a:spcPts val="0"/>
              </a:spcBef>
              <a:buNone/>
            </a:pPr>
            <a:r>
              <a:rPr lang="en-GB">
                <a:solidFill>
                  <a:srgbClr val="000000"/>
                </a:solidFill>
              </a:rPr>
              <a:t>Multi Layer Neural Network</a:t>
            </a:r>
          </a:p>
        </p:txBody>
      </p:sp>
      <p:sp>
        <p:nvSpPr>
          <p:cNvPr id="144" name="Shape 144"/>
          <p:cNvSpPr txBox="1"/>
          <p:nvPr>
            <p:ph idx="1" type="body"/>
          </p:nvPr>
        </p:nvSpPr>
        <p:spPr>
          <a:xfrm>
            <a:off x="447675" y="845400"/>
            <a:ext cx="8229600" cy="3684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330200" lvl="0" marL="4572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Basic Layers of MNN:</a:t>
            </a:r>
          </a:p>
          <a:p>
            <a:pPr indent="-330200" lvl="1" marL="9144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Input Layer - 4 Input features</a:t>
            </a:r>
          </a:p>
          <a:p>
            <a:pPr indent="-330200" lvl="1" marL="9144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Hidden Layer - 5 nodes</a:t>
            </a:r>
          </a:p>
          <a:p>
            <a:pPr indent="-330200" lvl="1" marL="9144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Output Layer - 5 class labels</a:t>
            </a:r>
          </a:p>
          <a:p>
            <a:pPr indent="0" lvl="0" marL="0" rtl="0" algn="just">
              <a:lnSpc>
                <a:spcPct val="115000"/>
              </a:lnSpc>
              <a:spcBef>
                <a:spcPts val="0"/>
              </a:spcBef>
              <a:buNone/>
            </a:pPr>
            <a:r>
              <a:t/>
            </a:r>
            <a:endParaRPr sz="1600">
              <a:solidFill>
                <a:schemeClr val="dk1"/>
              </a:solidFill>
              <a:latin typeface="Calibri"/>
              <a:ea typeface="Calibri"/>
              <a:cs typeface="Calibri"/>
              <a:sym typeface="Calibri"/>
            </a:endParaRPr>
          </a:p>
          <a:p>
            <a:pPr indent="-330200" lvl="0" marL="4572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Types of Activation Function</a:t>
            </a:r>
          </a:p>
          <a:p>
            <a:pPr indent="-330200" lvl="1" marL="9144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Sigmoid</a:t>
            </a:r>
          </a:p>
          <a:p>
            <a:pPr indent="-330200" lvl="1" marL="9144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Tanh  (used)</a:t>
            </a:r>
          </a:p>
          <a:p>
            <a:pPr indent="-330200" lvl="1" marL="9144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Rectified Linear</a:t>
            </a:r>
          </a:p>
          <a:p>
            <a:pPr indent="0" lvl="0" marL="457200" rtl="0" algn="just">
              <a:lnSpc>
                <a:spcPct val="115000"/>
              </a:lnSpc>
              <a:spcBef>
                <a:spcPts val="0"/>
              </a:spcBef>
              <a:buNone/>
            </a:pPr>
            <a:r>
              <a:t/>
            </a:r>
            <a:endParaRPr sz="1600">
              <a:solidFill>
                <a:schemeClr val="dk1"/>
              </a:solidFill>
              <a:latin typeface="Calibri"/>
              <a:ea typeface="Calibri"/>
              <a:cs typeface="Calibri"/>
              <a:sym typeface="Calibri"/>
            </a:endParaRPr>
          </a:p>
          <a:p>
            <a:pPr indent="-330200" lvl="0" marL="4572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Steps</a:t>
            </a:r>
          </a:p>
          <a:p>
            <a:pPr indent="-330200" lvl="1" marL="9144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Feed forward algorithm</a:t>
            </a:r>
          </a:p>
          <a:p>
            <a:pPr indent="-330200" lvl="1" marL="9144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Backward propagation algorithm</a:t>
            </a:r>
          </a:p>
        </p:txBody>
      </p:sp>
      <p:pic>
        <p:nvPicPr>
          <p:cNvPr id="145" name="Shape 145"/>
          <p:cNvPicPr preferRelativeResize="0"/>
          <p:nvPr/>
        </p:nvPicPr>
        <p:blipFill>
          <a:blip r:embed="rId3">
            <a:alphaModFix/>
          </a:blip>
          <a:stretch>
            <a:fillRect/>
          </a:stretch>
        </p:blipFill>
        <p:spPr>
          <a:xfrm>
            <a:off x="4248224" y="967800"/>
            <a:ext cx="4541275" cy="3562400"/>
          </a:xfrm>
          <a:prstGeom prst="rect">
            <a:avLst/>
          </a:prstGeom>
          <a:noFill/>
          <a:ln>
            <a:noFill/>
          </a:ln>
        </p:spPr>
      </p:pic>
      <p:sp>
        <p:nvSpPr>
          <p:cNvPr id="146" name="Shape 146"/>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47662" y="271584"/>
            <a:ext cx="8229600" cy="600000"/>
          </a:xfrm>
          <a:prstGeom prst="rect">
            <a:avLst/>
          </a:prstGeom>
        </p:spPr>
        <p:txBody>
          <a:bodyPr anchorCtr="0" anchor="ctr" bIns="91425" lIns="91425" rIns="91425" tIns="91425">
            <a:noAutofit/>
          </a:bodyPr>
          <a:lstStyle/>
          <a:p>
            <a:pPr lvl="0" rtl="0" algn="ctr">
              <a:spcBef>
                <a:spcPts val="0"/>
              </a:spcBef>
              <a:buNone/>
            </a:pPr>
            <a:r>
              <a:rPr lang="en-GB">
                <a:solidFill>
                  <a:srgbClr val="000000"/>
                </a:solidFill>
              </a:rPr>
              <a:t>Multi Layer Neural Network</a:t>
            </a:r>
          </a:p>
        </p:txBody>
      </p:sp>
      <p:sp>
        <p:nvSpPr>
          <p:cNvPr id="152" name="Shape 152"/>
          <p:cNvSpPr txBox="1"/>
          <p:nvPr>
            <p:ph idx="1" type="body"/>
          </p:nvPr>
        </p:nvSpPr>
        <p:spPr>
          <a:xfrm>
            <a:off x="447675" y="826700"/>
            <a:ext cx="8229600" cy="3703500"/>
          </a:xfrm>
          <a:prstGeom prst="rect">
            <a:avLst/>
          </a:prstGeom>
        </p:spPr>
        <p:txBody>
          <a:bodyPr anchorCtr="0" anchor="t" bIns="91425" lIns="91425" rIns="91425" tIns="91425">
            <a:noAutofit/>
          </a:bodyPr>
          <a:lstStyle/>
          <a:p>
            <a:pPr lvl="0">
              <a:spcBef>
                <a:spcPts val="0"/>
              </a:spcBef>
              <a:buNone/>
            </a:pPr>
            <a:r>
              <a:rPr lang="en-GB" sz="2000">
                <a:solidFill>
                  <a:srgbClr val="000000"/>
                </a:solidFill>
                <a:latin typeface="Calibri"/>
                <a:ea typeface="Calibri"/>
                <a:cs typeface="Calibri"/>
                <a:sym typeface="Calibri"/>
              </a:rPr>
              <a:t>Algorithm</a:t>
            </a:r>
          </a:p>
          <a:p>
            <a:pPr indent="-330200" lvl="0" marL="457200" rtl="0">
              <a:spcBef>
                <a:spcPts val="0"/>
              </a:spcBef>
              <a:buClr>
                <a:srgbClr val="000000"/>
              </a:buClr>
              <a:buSzPct val="100000"/>
              <a:buFont typeface="Calibri"/>
              <a:buAutoNum type="arabicPeriod"/>
            </a:pPr>
            <a:r>
              <a:rPr b="1" lang="en-GB" sz="1600">
                <a:solidFill>
                  <a:srgbClr val="000000"/>
                </a:solidFill>
                <a:latin typeface="Calibri"/>
                <a:ea typeface="Calibri"/>
                <a:cs typeface="Calibri"/>
                <a:sym typeface="Calibri"/>
              </a:rPr>
              <a:t>Forward Propagation</a:t>
            </a:r>
            <a:r>
              <a:rPr lang="en-GB" sz="1600">
                <a:solidFill>
                  <a:srgbClr val="000000"/>
                </a:solidFill>
                <a:latin typeface="Calibri"/>
                <a:ea typeface="Calibri"/>
                <a:cs typeface="Calibri"/>
                <a:sym typeface="Calibri"/>
              </a:rPr>
              <a:t> - Predicting the class label</a:t>
            </a:r>
          </a:p>
          <a:p>
            <a:pPr indent="-330200" lvl="1" marL="914400" rtl="0">
              <a:spcBef>
                <a:spcPts val="0"/>
              </a:spcBef>
              <a:buClr>
                <a:srgbClr val="000000"/>
              </a:buClr>
              <a:buSzPct val="100000"/>
              <a:buFont typeface="Calibri"/>
              <a:buAutoNum type="alphaLcPeriod"/>
            </a:pPr>
            <a:r>
              <a:rPr lang="en-GB" sz="1600">
                <a:solidFill>
                  <a:srgbClr val="000000"/>
                </a:solidFill>
                <a:latin typeface="Calibri"/>
                <a:ea typeface="Calibri"/>
                <a:cs typeface="Calibri"/>
                <a:sym typeface="Calibri"/>
              </a:rPr>
              <a:t>z</a:t>
            </a:r>
            <a:r>
              <a:rPr baseline="-25000" lang="en-GB" sz="1600">
                <a:solidFill>
                  <a:srgbClr val="000000"/>
                </a:solidFill>
                <a:latin typeface="Calibri"/>
                <a:ea typeface="Calibri"/>
                <a:cs typeface="Calibri"/>
                <a:sym typeface="Calibri"/>
              </a:rPr>
              <a:t>1</a:t>
            </a:r>
            <a:r>
              <a:rPr lang="en-GB" sz="1600">
                <a:solidFill>
                  <a:srgbClr val="000000"/>
                </a:solidFill>
                <a:latin typeface="Calibri"/>
                <a:ea typeface="Calibri"/>
                <a:cs typeface="Calibri"/>
                <a:sym typeface="Calibri"/>
              </a:rPr>
              <a:t> = w</a:t>
            </a:r>
            <a:r>
              <a:rPr baseline="-25000" lang="en-GB" sz="1600">
                <a:solidFill>
                  <a:srgbClr val="000000"/>
                </a:solidFill>
                <a:latin typeface="Calibri"/>
                <a:ea typeface="Calibri"/>
                <a:cs typeface="Calibri"/>
                <a:sym typeface="Calibri"/>
              </a:rPr>
              <a:t>1</a:t>
            </a:r>
            <a:r>
              <a:rPr lang="en-GB" sz="1600">
                <a:solidFill>
                  <a:srgbClr val="000000"/>
                </a:solidFill>
                <a:latin typeface="Calibri"/>
                <a:ea typeface="Calibri"/>
                <a:cs typeface="Calibri"/>
                <a:sym typeface="Calibri"/>
              </a:rPr>
              <a:t>x + b</a:t>
            </a:r>
          </a:p>
          <a:p>
            <a:pPr indent="-330200" lvl="1" marL="914400" rtl="0">
              <a:spcBef>
                <a:spcPts val="0"/>
              </a:spcBef>
              <a:buClr>
                <a:srgbClr val="000000"/>
              </a:buClr>
              <a:buSzPct val="100000"/>
              <a:buFont typeface="Calibri"/>
              <a:buAutoNum type="alphaLcPeriod"/>
            </a:pPr>
            <a:r>
              <a:rPr lang="en-GB" sz="1600">
                <a:solidFill>
                  <a:srgbClr val="000000"/>
                </a:solidFill>
                <a:latin typeface="Calibri"/>
                <a:ea typeface="Calibri"/>
                <a:cs typeface="Calibri"/>
                <a:sym typeface="Calibri"/>
              </a:rPr>
              <a:t>a</a:t>
            </a:r>
            <a:r>
              <a:rPr baseline="-25000" lang="en-GB" sz="1600">
                <a:solidFill>
                  <a:srgbClr val="000000"/>
                </a:solidFill>
                <a:latin typeface="Calibri"/>
                <a:ea typeface="Calibri"/>
                <a:cs typeface="Calibri"/>
                <a:sym typeface="Calibri"/>
              </a:rPr>
              <a:t>1</a:t>
            </a:r>
            <a:r>
              <a:rPr lang="en-GB" sz="1600">
                <a:solidFill>
                  <a:srgbClr val="000000"/>
                </a:solidFill>
                <a:latin typeface="Calibri"/>
                <a:ea typeface="Calibri"/>
                <a:cs typeface="Calibri"/>
                <a:sym typeface="Calibri"/>
              </a:rPr>
              <a:t> = tanh(z</a:t>
            </a:r>
            <a:r>
              <a:rPr baseline="-25000" lang="en-GB" sz="1600">
                <a:solidFill>
                  <a:srgbClr val="000000"/>
                </a:solidFill>
                <a:latin typeface="Calibri"/>
                <a:ea typeface="Calibri"/>
                <a:cs typeface="Calibri"/>
                <a:sym typeface="Calibri"/>
              </a:rPr>
              <a:t>1</a:t>
            </a:r>
            <a:r>
              <a:rPr lang="en-GB" sz="1600">
                <a:solidFill>
                  <a:srgbClr val="000000"/>
                </a:solidFill>
                <a:latin typeface="Calibri"/>
                <a:ea typeface="Calibri"/>
                <a:cs typeface="Calibri"/>
                <a:sym typeface="Calibri"/>
              </a:rPr>
              <a:t>) - Input to hidden layer  -  Non linear transformation to hidden layer</a:t>
            </a:r>
          </a:p>
          <a:p>
            <a:pPr indent="-330200" lvl="1" marL="914400" rtl="0">
              <a:spcBef>
                <a:spcPts val="0"/>
              </a:spcBef>
              <a:buClr>
                <a:srgbClr val="000000"/>
              </a:buClr>
              <a:buSzPct val="100000"/>
              <a:buFont typeface="Calibri"/>
              <a:buAutoNum type="alphaLcPeriod"/>
            </a:pPr>
            <a:r>
              <a:rPr lang="en-GB" sz="1600">
                <a:solidFill>
                  <a:srgbClr val="000000"/>
                </a:solidFill>
                <a:latin typeface="Calibri"/>
                <a:ea typeface="Calibri"/>
                <a:cs typeface="Calibri"/>
                <a:sym typeface="Calibri"/>
              </a:rPr>
              <a:t>a</a:t>
            </a:r>
            <a:r>
              <a:rPr baseline="-25000" lang="en-GB" sz="1600">
                <a:solidFill>
                  <a:srgbClr val="000000"/>
                </a:solidFill>
                <a:latin typeface="Calibri"/>
                <a:ea typeface="Calibri"/>
                <a:cs typeface="Calibri"/>
                <a:sym typeface="Calibri"/>
              </a:rPr>
              <a:t>2</a:t>
            </a:r>
            <a:r>
              <a:rPr lang="en-GB" sz="1600">
                <a:solidFill>
                  <a:srgbClr val="000000"/>
                </a:solidFill>
                <a:latin typeface="Calibri"/>
                <a:ea typeface="Calibri"/>
                <a:cs typeface="Calibri"/>
                <a:sym typeface="Calibri"/>
              </a:rPr>
              <a:t> = (w</a:t>
            </a:r>
            <a:r>
              <a:rPr baseline="-25000" lang="en-GB" sz="1600">
                <a:solidFill>
                  <a:srgbClr val="000000"/>
                </a:solidFill>
                <a:latin typeface="Calibri"/>
                <a:ea typeface="Calibri"/>
                <a:cs typeface="Calibri"/>
                <a:sym typeface="Calibri"/>
              </a:rPr>
              <a:t>2</a:t>
            </a:r>
            <a:r>
              <a:rPr lang="en-GB" sz="1600">
                <a:solidFill>
                  <a:srgbClr val="000000"/>
                </a:solidFill>
                <a:latin typeface="Calibri"/>
                <a:ea typeface="Calibri"/>
                <a:cs typeface="Calibri"/>
                <a:sym typeface="Calibri"/>
              </a:rPr>
              <a:t>a</a:t>
            </a:r>
            <a:r>
              <a:rPr baseline="-25000" lang="en-GB" sz="1600">
                <a:solidFill>
                  <a:srgbClr val="000000"/>
                </a:solidFill>
                <a:latin typeface="Calibri"/>
                <a:ea typeface="Calibri"/>
                <a:cs typeface="Calibri"/>
                <a:sym typeface="Calibri"/>
              </a:rPr>
              <a:t>1</a:t>
            </a:r>
            <a:r>
              <a:rPr lang="en-GB" sz="1600">
                <a:solidFill>
                  <a:srgbClr val="000000"/>
                </a:solidFill>
                <a:latin typeface="Calibri"/>
                <a:ea typeface="Calibri"/>
                <a:cs typeface="Calibri"/>
                <a:sym typeface="Calibri"/>
              </a:rPr>
              <a:t> + b) - predicted class  label - y’ - linear transformation to output layer</a:t>
            </a:r>
          </a:p>
          <a:p>
            <a:pPr indent="-330200" lvl="0" marL="457200" rtl="0">
              <a:spcBef>
                <a:spcPts val="0"/>
              </a:spcBef>
              <a:buClr>
                <a:srgbClr val="000000"/>
              </a:buClr>
              <a:buSzPct val="100000"/>
              <a:buFont typeface="Calibri"/>
              <a:buAutoNum type="arabicPeriod"/>
            </a:pPr>
            <a:r>
              <a:rPr b="1" lang="en-GB" sz="1600">
                <a:solidFill>
                  <a:srgbClr val="000000"/>
                </a:solidFill>
                <a:latin typeface="Calibri"/>
                <a:ea typeface="Calibri"/>
                <a:cs typeface="Calibri"/>
                <a:sym typeface="Calibri"/>
              </a:rPr>
              <a:t>Backward Propagation</a:t>
            </a:r>
            <a:r>
              <a:rPr lang="en-GB" sz="1600">
                <a:solidFill>
                  <a:srgbClr val="000000"/>
                </a:solidFill>
                <a:latin typeface="Calibri"/>
                <a:ea typeface="Calibri"/>
                <a:cs typeface="Calibri"/>
                <a:sym typeface="Calibri"/>
              </a:rPr>
              <a:t> - Updating the weights</a:t>
            </a:r>
          </a:p>
          <a:p>
            <a:pPr indent="-330200" lvl="1" marL="914400" rtl="0">
              <a:spcBef>
                <a:spcPts val="0"/>
              </a:spcBef>
              <a:buClr>
                <a:srgbClr val="000000"/>
              </a:buClr>
              <a:buSzPct val="100000"/>
              <a:buFont typeface="Calibri"/>
              <a:buAutoNum type="alphaLcPeriod"/>
            </a:pPr>
            <a:r>
              <a:rPr lang="en-GB" sz="1600">
                <a:solidFill>
                  <a:srgbClr val="000000"/>
                </a:solidFill>
                <a:latin typeface="Calibri"/>
                <a:ea typeface="Calibri"/>
                <a:cs typeface="Calibri"/>
                <a:sym typeface="Calibri"/>
              </a:rPr>
              <a:t>E = 0.5 * (y’ - y)</a:t>
            </a:r>
            <a:r>
              <a:rPr baseline="30000" lang="en-GB" sz="1600">
                <a:solidFill>
                  <a:srgbClr val="000000"/>
                </a:solidFill>
                <a:latin typeface="Calibri"/>
                <a:ea typeface="Calibri"/>
                <a:cs typeface="Calibri"/>
                <a:sym typeface="Calibri"/>
              </a:rPr>
              <a:t>2</a:t>
            </a:r>
            <a:r>
              <a:rPr lang="en-GB" sz="1600">
                <a:solidFill>
                  <a:srgbClr val="000000"/>
                </a:solidFill>
                <a:latin typeface="Calibri"/>
                <a:ea typeface="Calibri"/>
                <a:cs typeface="Calibri"/>
                <a:sym typeface="Calibri"/>
              </a:rPr>
              <a:t>  -  calculating the error</a:t>
            </a:r>
          </a:p>
          <a:p>
            <a:pPr indent="-330200" lvl="1" marL="914400" rtl="0">
              <a:spcBef>
                <a:spcPts val="0"/>
              </a:spcBef>
              <a:buClr>
                <a:srgbClr val="000000"/>
              </a:buClr>
              <a:buSzPct val="100000"/>
              <a:buFont typeface="Calibri"/>
              <a:buAutoNum type="alphaLcPeriod"/>
            </a:pPr>
            <a:r>
              <a:rPr lang="en-GB" sz="1600">
                <a:solidFill>
                  <a:srgbClr val="000000"/>
                </a:solidFill>
                <a:latin typeface="Calibri"/>
                <a:ea typeface="Calibri"/>
                <a:cs typeface="Calibri"/>
                <a:sym typeface="Calibri"/>
              </a:rPr>
              <a:t>dw</a:t>
            </a:r>
            <a:r>
              <a:rPr baseline="-25000" lang="en-GB" sz="1600">
                <a:solidFill>
                  <a:srgbClr val="000000"/>
                </a:solidFill>
                <a:latin typeface="Calibri"/>
                <a:ea typeface="Calibri"/>
                <a:cs typeface="Calibri"/>
                <a:sym typeface="Calibri"/>
              </a:rPr>
              <a:t>2</a:t>
            </a:r>
            <a:r>
              <a:rPr lang="en-GB" sz="1600">
                <a:solidFill>
                  <a:srgbClr val="000000"/>
                </a:solidFill>
                <a:latin typeface="Calibri"/>
                <a:ea typeface="Calibri"/>
                <a:cs typeface="Calibri"/>
                <a:sym typeface="Calibri"/>
              </a:rPr>
              <a:t> = dE/dw</a:t>
            </a:r>
            <a:r>
              <a:rPr baseline="-25000" lang="en-GB" sz="1600">
                <a:solidFill>
                  <a:srgbClr val="000000"/>
                </a:solidFill>
                <a:latin typeface="Calibri"/>
                <a:ea typeface="Calibri"/>
                <a:cs typeface="Calibri"/>
                <a:sym typeface="Calibri"/>
              </a:rPr>
              <a:t>2</a:t>
            </a:r>
            <a:r>
              <a:rPr lang="en-GB" sz="1600">
                <a:solidFill>
                  <a:srgbClr val="000000"/>
                </a:solidFill>
                <a:latin typeface="Calibri"/>
                <a:ea typeface="Calibri"/>
                <a:cs typeface="Calibri"/>
                <a:sym typeface="Calibri"/>
              </a:rPr>
              <a:t> - partial derivative w.r.t w</a:t>
            </a:r>
            <a:r>
              <a:rPr baseline="-25000" lang="en-GB" sz="1600">
                <a:solidFill>
                  <a:srgbClr val="000000"/>
                </a:solidFill>
                <a:latin typeface="Calibri"/>
                <a:ea typeface="Calibri"/>
                <a:cs typeface="Calibri"/>
                <a:sym typeface="Calibri"/>
              </a:rPr>
              <a:t>2</a:t>
            </a:r>
          </a:p>
          <a:p>
            <a:pPr indent="-330200" lvl="1" marL="914400" rtl="0">
              <a:spcBef>
                <a:spcPts val="0"/>
              </a:spcBef>
              <a:buClr>
                <a:srgbClr val="000000"/>
              </a:buClr>
              <a:buSzPct val="100000"/>
              <a:buFont typeface="Calibri"/>
              <a:buAutoNum type="alphaLcPeriod"/>
            </a:pPr>
            <a:r>
              <a:rPr lang="en-GB" sz="1600">
                <a:solidFill>
                  <a:srgbClr val="000000"/>
                </a:solidFill>
                <a:latin typeface="Calibri"/>
                <a:ea typeface="Calibri"/>
                <a:cs typeface="Calibri"/>
                <a:sym typeface="Calibri"/>
              </a:rPr>
              <a:t>W</a:t>
            </a:r>
            <a:r>
              <a:rPr baseline="-25000" lang="en-GB" sz="1600">
                <a:solidFill>
                  <a:srgbClr val="000000"/>
                </a:solidFill>
                <a:latin typeface="Calibri"/>
                <a:ea typeface="Calibri"/>
                <a:cs typeface="Calibri"/>
                <a:sym typeface="Calibri"/>
              </a:rPr>
              <a:t>2</a:t>
            </a:r>
            <a:r>
              <a:rPr lang="en-GB" sz="1600">
                <a:solidFill>
                  <a:srgbClr val="000000"/>
                </a:solidFill>
                <a:latin typeface="Calibri"/>
                <a:ea typeface="Calibri"/>
                <a:cs typeface="Calibri"/>
                <a:sym typeface="Calibri"/>
              </a:rPr>
              <a:t> = epsilon*(dw</a:t>
            </a:r>
            <a:r>
              <a:rPr baseline="-25000" lang="en-GB" sz="1600">
                <a:solidFill>
                  <a:srgbClr val="000000"/>
                </a:solidFill>
                <a:latin typeface="Calibri"/>
                <a:ea typeface="Calibri"/>
                <a:cs typeface="Calibri"/>
                <a:sym typeface="Calibri"/>
              </a:rPr>
              <a:t>2</a:t>
            </a:r>
            <a:r>
              <a:rPr lang="en-GB" sz="1600">
                <a:solidFill>
                  <a:srgbClr val="000000"/>
                </a:solidFill>
                <a:latin typeface="Calibri"/>
                <a:ea typeface="Calibri"/>
                <a:cs typeface="Calibri"/>
                <a:sym typeface="Calibri"/>
              </a:rPr>
              <a:t> + Lambda * w</a:t>
            </a:r>
            <a:r>
              <a:rPr baseline="-25000" lang="en-GB" sz="1600">
                <a:solidFill>
                  <a:srgbClr val="000000"/>
                </a:solidFill>
                <a:latin typeface="Calibri"/>
                <a:ea typeface="Calibri"/>
                <a:cs typeface="Calibri"/>
                <a:sym typeface="Calibri"/>
              </a:rPr>
              <a:t>2</a:t>
            </a:r>
            <a:r>
              <a:rPr lang="en-GB" sz="1600">
                <a:solidFill>
                  <a:srgbClr val="000000"/>
                </a:solidFill>
                <a:latin typeface="Calibri"/>
                <a:ea typeface="Calibri"/>
                <a:cs typeface="Calibri"/>
                <a:sym typeface="Calibri"/>
              </a:rPr>
              <a:t>)  -  updating w</a:t>
            </a:r>
            <a:r>
              <a:rPr baseline="-25000" lang="en-GB" sz="1600">
                <a:solidFill>
                  <a:srgbClr val="000000"/>
                </a:solidFill>
                <a:latin typeface="Calibri"/>
                <a:ea typeface="Calibri"/>
                <a:cs typeface="Calibri"/>
                <a:sym typeface="Calibri"/>
              </a:rPr>
              <a:t>2</a:t>
            </a:r>
          </a:p>
          <a:p>
            <a:pPr indent="-330200" lvl="1" marL="914400" rtl="0">
              <a:spcBef>
                <a:spcPts val="0"/>
              </a:spcBef>
              <a:buClr>
                <a:schemeClr val="dk1"/>
              </a:buClr>
              <a:buSzPct val="100000"/>
              <a:buFont typeface="Calibri"/>
              <a:buAutoNum type="alphaLcPeriod"/>
            </a:pPr>
            <a:r>
              <a:rPr lang="en-GB" sz="1600">
                <a:solidFill>
                  <a:schemeClr val="dk1"/>
                </a:solidFill>
                <a:latin typeface="Calibri"/>
                <a:ea typeface="Calibri"/>
                <a:cs typeface="Calibri"/>
                <a:sym typeface="Calibri"/>
              </a:rPr>
              <a:t>dw</a:t>
            </a:r>
            <a:r>
              <a:rPr baseline="-25000" lang="en-GB" sz="1600">
                <a:solidFill>
                  <a:schemeClr val="dk1"/>
                </a:solidFill>
                <a:latin typeface="Calibri"/>
                <a:ea typeface="Calibri"/>
                <a:cs typeface="Calibri"/>
                <a:sym typeface="Calibri"/>
              </a:rPr>
              <a:t>1</a:t>
            </a:r>
            <a:r>
              <a:rPr lang="en-GB" sz="1600">
                <a:solidFill>
                  <a:schemeClr val="dk1"/>
                </a:solidFill>
                <a:latin typeface="Calibri"/>
                <a:ea typeface="Calibri"/>
                <a:cs typeface="Calibri"/>
                <a:sym typeface="Calibri"/>
              </a:rPr>
              <a:t> = dE/dw</a:t>
            </a:r>
            <a:r>
              <a:rPr baseline="-25000" lang="en-GB" sz="1600">
                <a:solidFill>
                  <a:schemeClr val="dk1"/>
                </a:solidFill>
                <a:latin typeface="Calibri"/>
                <a:ea typeface="Calibri"/>
                <a:cs typeface="Calibri"/>
                <a:sym typeface="Calibri"/>
              </a:rPr>
              <a:t>1</a:t>
            </a:r>
            <a:r>
              <a:rPr lang="en-GB" sz="1600">
                <a:solidFill>
                  <a:schemeClr val="dk1"/>
                </a:solidFill>
                <a:latin typeface="Calibri"/>
                <a:ea typeface="Calibri"/>
                <a:cs typeface="Calibri"/>
                <a:sym typeface="Calibri"/>
              </a:rPr>
              <a:t> - partial derivative w.r.t w</a:t>
            </a:r>
            <a:r>
              <a:rPr baseline="-25000" lang="en-GB" sz="1600">
                <a:solidFill>
                  <a:schemeClr val="dk1"/>
                </a:solidFill>
                <a:latin typeface="Calibri"/>
                <a:ea typeface="Calibri"/>
                <a:cs typeface="Calibri"/>
                <a:sym typeface="Calibri"/>
              </a:rPr>
              <a:t>1</a:t>
            </a:r>
          </a:p>
          <a:p>
            <a:pPr indent="-330200" lvl="1" marL="914400" rtl="0">
              <a:spcBef>
                <a:spcPts val="0"/>
              </a:spcBef>
              <a:buClr>
                <a:schemeClr val="dk1"/>
              </a:buClr>
              <a:buSzPct val="100000"/>
              <a:buFont typeface="Calibri"/>
              <a:buAutoNum type="alphaLcPeriod"/>
            </a:pPr>
            <a:r>
              <a:rPr lang="en-GB" sz="1600">
                <a:solidFill>
                  <a:schemeClr val="dk1"/>
                </a:solidFill>
                <a:latin typeface="Calibri"/>
                <a:ea typeface="Calibri"/>
                <a:cs typeface="Calibri"/>
                <a:sym typeface="Calibri"/>
              </a:rPr>
              <a:t>W</a:t>
            </a:r>
            <a:r>
              <a:rPr baseline="-25000" lang="en-GB" sz="1600">
                <a:solidFill>
                  <a:schemeClr val="dk1"/>
                </a:solidFill>
                <a:latin typeface="Calibri"/>
                <a:ea typeface="Calibri"/>
                <a:cs typeface="Calibri"/>
                <a:sym typeface="Calibri"/>
              </a:rPr>
              <a:t>1</a:t>
            </a:r>
            <a:r>
              <a:rPr lang="en-GB" sz="1600">
                <a:solidFill>
                  <a:schemeClr val="dk1"/>
                </a:solidFill>
                <a:latin typeface="Calibri"/>
                <a:ea typeface="Calibri"/>
                <a:cs typeface="Calibri"/>
                <a:sym typeface="Calibri"/>
              </a:rPr>
              <a:t> = epsilon*(dw</a:t>
            </a:r>
            <a:r>
              <a:rPr baseline="-25000" lang="en-GB" sz="1600">
                <a:solidFill>
                  <a:schemeClr val="dk1"/>
                </a:solidFill>
                <a:latin typeface="Calibri"/>
                <a:ea typeface="Calibri"/>
                <a:cs typeface="Calibri"/>
                <a:sym typeface="Calibri"/>
              </a:rPr>
              <a:t>1</a:t>
            </a:r>
            <a:r>
              <a:rPr lang="en-GB" sz="1600">
                <a:solidFill>
                  <a:schemeClr val="dk1"/>
                </a:solidFill>
                <a:latin typeface="Calibri"/>
                <a:ea typeface="Calibri"/>
                <a:cs typeface="Calibri"/>
                <a:sym typeface="Calibri"/>
              </a:rPr>
              <a:t> + Lambda * w</a:t>
            </a:r>
            <a:r>
              <a:rPr baseline="-25000" lang="en-GB" sz="1600">
                <a:solidFill>
                  <a:schemeClr val="dk1"/>
                </a:solidFill>
                <a:latin typeface="Calibri"/>
                <a:ea typeface="Calibri"/>
                <a:cs typeface="Calibri"/>
                <a:sym typeface="Calibri"/>
              </a:rPr>
              <a:t>1</a:t>
            </a:r>
            <a:r>
              <a:rPr lang="en-GB" sz="1600">
                <a:solidFill>
                  <a:schemeClr val="dk1"/>
                </a:solidFill>
                <a:latin typeface="Calibri"/>
                <a:ea typeface="Calibri"/>
                <a:cs typeface="Calibri"/>
                <a:sym typeface="Calibri"/>
              </a:rPr>
              <a:t>)  -  updating w</a:t>
            </a:r>
            <a:r>
              <a:rPr baseline="-25000" lang="en-GB" sz="1600">
                <a:solidFill>
                  <a:schemeClr val="dk1"/>
                </a:solidFill>
                <a:latin typeface="Calibri"/>
                <a:ea typeface="Calibri"/>
                <a:cs typeface="Calibri"/>
                <a:sym typeface="Calibri"/>
              </a:rPr>
              <a:t>1</a:t>
            </a:r>
          </a:p>
          <a:p>
            <a:pPr indent="0" lvl="0" marL="0" rtl="0">
              <a:spcBef>
                <a:spcPts val="0"/>
              </a:spcBef>
              <a:buNone/>
            </a:pPr>
            <a:r>
              <a:t/>
            </a:r>
            <a:endParaRPr sz="1800">
              <a:solidFill>
                <a:srgbClr val="000000"/>
              </a:solidFill>
              <a:latin typeface="Calibri"/>
              <a:ea typeface="Calibri"/>
              <a:cs typeface="Calibri"/>
              <a:sym typeface="Calibri"/>
            </a:endParaRPr>
          </a:p>
        </p:txBody>
      </p:sp>
      <p:sp>
        <p:nvSpPr>
          <p:cNvPr id="153" name="Shape 153"/>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47662" y="234159"/>
            <a:ext cx="8229600" cy="600000"/>
          </a:xfrm>
          <a:prstGeom prst="rect">
            <a:avLst/>
          </a:prstGeom>
        </p:spPr>
        <p:txBody>
          <a:bodyPr anchorCtr="0" anchor="ctr" bIns="91425" lIns="91425" rIns="91425" tIns="91425">
            <a:noAutofit/>
          </a:bodyPr>
          <a:lstStyle/>
          <a:p>
            <a:pPr lvl="0" rtl="0" algn="ctr">
              <a:spcBef>
                <a:spcPts val="0"/>
              </a:spcBef>
              <a:buNone/>
            </a:pPr>
            <a:r>
              <a:rPr lang="en-GB"/>
              <a:t>Results</a:t>
            </a:r>
          </a:p>
        </p:txBody>
      </p:sp>
      <p:sp>
        <p:nvSpPr>
          <p:cNvPr id="159" name="Shape 159"/>
          <p:cNvSpPr txBox="1"/>
          <p:nvPr>
            <p:ph idx="12" type="sldNum"/>
          </p:nvPr>
        </p:nvSpPr>
        <p:spPr>
          <a:xfrm>
            <a:off x="0" y="4864893"/>
            <a:ext cx="684300" cy="278700"/>
          </a:xfrm>
          <a:prstGeom prst="rect">
            <a:avLst/>
          </a:prstGeom>
        </p:spPr>
        <p:txBody>
          <a:bodyPr anchorCtr="0" anchor="t" bIns="45700" lIns="91425" rIns="91425" tIns="45700">
            <a:noAutofit/>
          </a:bodyPr>
          <a:lstStyle/>
          <a:p>
            <a:pPr lvl="0" rtl="0">
              <a:spcBef>
                <a:spcPts val="0"/>
              </a:spcBef>
              <a:buClr>
                <a:srgbClr val="000000"/>
              </a:buClr>
              <a:buSzPct val="25000"/>
              <a:buFont typeface="Arial"/>
              <a:buNone/>
            </a:pPr>
            <a:r>
              <a:rPr lang="en-GB"/>
              <a:t>- </a:t>
            </a:r>
            <a:fld id="{00000000-1234-1234-1234-123412341234}" type="slidenum">
              <a:rPr lang="en-GB"/>
              <a:t>‹#›</a:t>
            </a:fld>
            <a:r>
              <a:rPr lang="en-GB"/>
              <a:t> -</a:t>
            </a:r>
          </a:p>
        </p:txBody>
      </p:sp>
      <p:pic>
        <p:nvPicPr>
          <p:cNvPr id="160" name="Shape 160"/>
          <p:cNvPicPr preferRelativeResize="0"/>
          <p:nvPr/>
        </p:nvPicPr>
        <p:blipFill>
          <a:blip r:embed="rId3">
            <a:alphaModFix/>
          </a:blip>
          <a:stretch>
            <a:fillRect/>
          </a:stretch>
        </p:blipFill>
        <p:spPr>
          <a:xfrm>
            <a:off x="2096575" y="1232025"/>
            <a:ext cx="5271799" cy="3456600"/>
          </a:xfrm>
          <a:prstGeom prst="rect">
            <a:avLst/>
          </a:prstGeom>
          <a:noFill/>
          <a:ln>
            <a:noFill/>
          </a:ln>
        </p:spPr>
      </p:pic>
      <p:sp>
        <p:nvSpPr>
          <p:cNvPr id="161" name="Shape 161"/>
          <p:cNvSpPr txBox="1"/>
          <p:nvPr>
            <p:ph idx="1" type="body"/>
          </p:nvPr>
        </p:nvSpPr>
        <p:spPr>
          <a:xfrm>
            <a:off x="447675" y="700087"/>
            <a:ext cx="8229600" cy="3830100"/>
          </a:xfrm>
          <a:prstGeom prst="rect">
            <a:avLst/>
          </a:prstGeom>
        </p:spPr>
        <p:txBody>
          <a:bodyPr anchorCtr="0" anchor="t" bIns="91425" lIns="91425" rIns="91425" tIns="91425">
            <a:noAutofit/>
          </a:bodyPr>
          <a:lstStyle/>
          <a:p>
            <a:pPr indent="-342900" lvl="0" marL="457200">
              <a:spcBef>
                <a:spcPts val="0"/>
              </a:spcBef>
              <a:buSzPct val="100000"/>
            </a:pPr>
            <a:r>
              <a:rPr lang="en-GB" sz="1800"/>
              <a:t>10 Fold Cross Validation to get the accuracy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187" y="148809"/>
            <a:ext cx="8229600" cy="600000"/>
          </a:xfrm>
          <a:prstGeom prst="rect">
            <a:avLst/>
          </a:prstGeom>
        </p:spPr>
        <p:txBody>
          <a:bodyPr anchorCtr="0" anchor="ctr" bIns="91425" lIns="91425" rIns="91425" tIns="91425">
            <a:noAutofit/>
          </a:bodyPr>
          <a:lstStyle/>
          <a:p>
            <a:pPr lvl="0" rtl="0" algn="ctr">
              <a:spcBef>
                <a:spcPts val="0"/>
              </a:spcBef>
              <a:buNone/>
            </a:pPr>
            <a:r>
              <a:rPr lang="en-GB">
                <a:solidFill>
                  <a:srgbClr val="000000"/>
                </a:solidFill>
              </a:rPr>
              <a:t>Validation Results</a:t>
            </a:r>
          </a:p>
        </p:txBody>
      </p:sp>
      <p:sp>
        <p:nvSpPr>
          <p:cNvPr id="167" name="Shape 167"/>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pic>
        <p:nvPicPr>
          <p:cNvPr id="168" name="Shape 168"/>
          <p:cNvPicPr preferRelativeResize="0"/>
          <p:nvPr/>
        </p:nvPicPr>
        <p:blipFill>
          <a:blip r:embed="rId3">
            <a:alphaModFix/>
          </a:blip>
          <a:stretch>
            <a:fillRect/>
          </a:stretch>
        </p:blipFill>
        <p:spPr>
          <a:xfrm>
            <a:off x="1491525" y="748800"/>
            <a:ext cx="6160949" cy="3995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47662" y="224809"/>
            <a:ext cx="8229600" cy="600000"/>
          </a:xfrm>
          <a:prstGeom prst="rect">
            <a:avLst/>
          </a:prstGeom>
        </p:spPr>
        <p:txBody>
          <a:bodyPr anchorCtr="0" anchor="ctr" bIns="91425" lIns="91425" rIns="91425" tIns="91425">
            <a:noAutofit/>
          </a:bodyPr>
          <a:lstStyle/>
          <a:p>
            <a:pPr lvl="0" rtl="0" algn="ctr">
              <a:spcBef>
                <a:spcPts val="0"/>
              </a:spcBef>
              <a:buNone/>
            </a:pPr>
            <a:r>
              <a:rPr lang="en-GB">
                <a:solidFill>
                  <a:srgbClr val="000000"/>
                </a:solidFill>
              </a:rPr>
              <a:t>Conclusion</a:t>
            </a:r>
          </a:p>
        </p:txBody>
      </p:sp>
      <p:sp>
        <p:nvSpPr>
          <p:cNvPr id="174" name="Shape 174"/>
          <p:cNvSpPr txBox="1"/>
          <p:nvPr>
            <p:ph idx="1" type="body"/>
          </p:nvPr>
        </p:nvSpPr>
        <p:spPr>
          <a:xfrm>
            <a:off x="447675" y="929574"/>
            <a:ext cx="8229600" cy="3600600"/>
          </a:xfrm>
          <a:prstGeom prst="rect">
            <a:avLst/>
          </a:prstGeom>
        </p:spPr>
        <p:txBody>
          <a:bodyPr anchorCtr="0" anchor="t" bIns="91425" lIns="91425" rIns="91425" tIns="91425">
            <a:noAutofit/>
          </a:bodyPr>
          <a:lstStyle/>
          <a:p>
            <a:pPr indent="-330200" lvl="0" marL="457200" rtl="0">
              <a:spcBef>
                <a:spcPts val="0"/>
              </a:spcBef>
              <a:buClr>
                <a:srgbClr val="000000"/>
              </a:buClr>
              <a:buSzPct val="100000"/>
              <a:buFont typeface="Calibri"/>
            </a:pPr>
            <a:r>
              <a:rPr lang="en-GB" sz="1600">
                <a:latin typeface="Calibri"/>
                <a:ea typeface="Calibri"/>
                <a:cs typeface="Calibri"/>
                <a:sym typeface="Calibri"/>
              </a:rPr>
              <a:t>SVM and Random Forests performed the best among the classifiers tested on, with about 70% accuracy.</a:t>
            </a:r>
          </a:p>
          <a:p>
            <a:pPr indent="-330200" lvl="0" marL="457200" rtl="0">
              <a:spcBef>
                <a:spcPts val="0"/>
              </a:spcBef>
              <a:buClr>
                <a:srgbClr val="000000"/>
              </a:buClr>
              <a:buSzPct val="100000"/>
              <a:buFont typeface="Calibri"/>
            </a:pPr>
            <a:r>
              <a:rPr lang="en-GB" sz="1600">
                <a:latin typeface="Calibri"/>
                <a:ea typeface="Calibri"/>
                <a:cs typeface="Calibri"/>
                <a:sym typeface="Calibri"/>
              </a:rPr>
              <a:t>Our implemented models performed fairly well in predicting the performance of a given team with around 60% accuracy.</a:t>
            </a:r>
          </a:p>
          <a:p>
            <a:pPr indent="-330200" lvl="0" marL="457200" rtl="0">
              <a:spcBef>
                <a:spcPts val="0"/>
              </a:spcBef>
              <a:buClr>
                <a:srgbClr val="000000"/>
              </a:buClr>
              <a:buSzPct val="100000"/>
              <a:buFont typeface="Calibri"/>
            </a:pPr>
            <a:r>
              <a:rPr lang="en-GB" sz="1600">
                <a:latin typeface="Calibri"/>
                <a:ea typeface="Calibri"/>
                <a:cs typeface="Calibri"/>
                <a:sym typeface="Calibri"/>
              </a:rPr>
              <a:t>By varying the learning rate in single layer neural network, it is observed that learning rate used in the Gradient Descent plays an essential role in deciding the learning speed of the algorithm.</a:t>
            </a:r>
          </a:p>
          <a:p>
            <a:pPr indent="-330200" lvl="0" marL="457200" rtl="0">
              <a:spcBef>
                <a:spcPts val="0"/>
              </a:spcBef>
              <a:buClr>
                <a:srgbClr val="000000"/>
              </a:buClr>
              <a:buSzPct val="100000"/>
              <a:buFont typeface="Calibri"/>
            </a:pPr>
            <a:r>
              <a:rPr lang="en-GB" sz="1600">
                <a:latin typeface="Calibri"/>
                <a:ea typeface="Calibri"/>
                <a:cs typeface="Calibri"/>
                <a:sym typeface="Calibri"/>
              </a:rPr>
              <a:t>Future Work </a:t>
            </a:r>
          </a:p>
          <a:p>
            <a:pPr indent="-330200" lvl="1" marL="914400" rtl="0">
              <a:spcBef>
                <a:spcPts val="0"/>
              </a:spcBef>
              <a:buSzPct val="100000"/>
              <a:buFont typeface="Calibri"/>
            </a:pPr>
            <a:r>
              <a:rPr lang="en-GB" sz="1600">
                <a:latin typeface="Calibri"/>
                <a:ea typeface="Calibri"/>
                <a:cs typeface="Calibri"/>
                <a:sym typeface="Calibri"/>
              </a:rPr>
              <a:t>We will try to improve Multi-Layer Perceptron by changing activation functions and changing initial weights.</a:t>
            </a:r>
          </a:p>
          <a:p>
            <a:pPr indent="-330200" lvl="1" marL="914400" rtl="0">
              <a:spcBef>
                <a:spcPts val="0"/>
              </a:spcBef>
              <a:buSzPct val="100000"/>
              <a:buFont typeface="Calibri"/>
            </a:pPr>
            <a:r>
              <a:rPr lang="en-GB" sz="1600">
                <a:latin typeface="Calibri"/>
                <a:ea typeface="Calibri"/>
                <a:cs typeface="Calibri"/>
                <a:sym typeface="Calibri"/>
              </a:rPr>
              <a:t>Our implementation can be used for any Team Prediction Problem. </a:t>
            </a:r>
          </a:p>
          <a:p>
            <a:pPr indent="0" lvl="0" marL="0" rtl="0">
              <a:spcBef>
                <a:spcPts val="0"/>
              </a:spcBef>
              <a:buNone/>
            </a:pPr>
            <a:r>
              <a:t/>
            </a:r>
            <a:endParaRPr sz="1600">
              <a:latin typeface="Calibri"/>
              <a:ea typeface="Calibri"/>
              <a:cs typeface="Calibri"/>
              <a:sym typeface="Calibri"/>
            </a:endParaRPr>
          </a:p>
          <a:p>
            <a:pPr indent="0" lvl="0" marL="0" rtl="0">
              <a:spcBef>
                <a:spcPts val="0"/>
              </a:spcBef>
              <a:buNone/>
            </a:pPr>
            <a:r>
              <a:t/>
            </a:r>
            <a:endParaRPr sz="1600">
              <a:latin typeface="Calibri"/>
              <a:ea typeface="Calibri"/>
              <a:cs typeface="Calibri"/>
              <a:sym typeface="Calibri"/>
            </a:endParaRPr>
          </a:p>
          <a:p>
            <a:pPr indent="0" lvl="0" marL="0" rtl="0">
              <a:spcBef>
                <a:spcPts val="0"/>
              </a:spcBef>
              <a:buNone/>
            </a:pPr>
            <a:r>
              <a:t/>
            </a:r>
            <a:endParaRPr sz="1600">
              <a:latin typeface="Calibri"/>
              <a:ea typeface="Calibri"/>
              <a:cs typeface="Calibri"/>
              <a:sym typeface="Calibri"/>
            </a:endParaRPr>
          </a:p>
        </p:txBody>
      </p:sp>
      <p:sp>
        <p:nvSpPr>
          <p:cNvPr id="175" name="Shape 175"/>
          <p:cNvSpPr txBox="1"/>
          <p:nvPr>
            <p:ph idx="12" type="sldNum"/>
          </p:nvPr>
        </p:nvSpPr>
        <p:spPr>
          <a:xfrm>
            <a:off x="0" y="4864893"/>
            <a:ext cx="684300" cy="278700"/>
          </a:xfrm>
          <a:prstGeom prst="rect">
            <a:avLst/>
          </a:prstGeom>
        </p:spPr>
        <p:txBody>
          <a:bodyPr anchorCtr="0" anchor="t" bIns="45700" lIns="91425" rIns="91425" tIns="45700">
            <a:noAutofit/>
          </a:bodyPr>
          <a:lstStyle/>
          <a:p>
            <a:pPr lvl="0" rt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47662" y="282809"/>
            <a:ext cx="8229600" cy="600000"/>
          </a:xfrm>
          <a:prstGeom prst="rect">
            <a:avLst/>
          </a:prstGeom>
        </p:spPr>
        <p:txBody>
          <a:bodyPr anchorCtr="0" anchor="ctr" bIns="91425" lIns="91425" rIns="91425" tIns="91425">
            <a:noAutofit/>
          </a:bodyPr>
          <a:lstStyle/>
          <a:p>
            <a:pPr lvl="0" algn="ctr">
              <a:spcBef>
                <a:spcPts val="0"/>
              </a:spcBef>
              <a:buNone/>
            </a:pPr>
            <a:r>
              <a:rPr lang="en-GB"/>
              <a:t>References</a:t>
            </a:r>
          </a:p>
        </p:txBody>
      </p:sp>
      <p:sp>
        <p:nvSpPr>
          <p:cNvPr id="181" name="Shape 181"/>
          <p:cNvSpPr txBox="1"/>
          <p:nvPr>
            <p:ph idx="1" type="body"/>
          </p:nvPr>
        </p:nvSpPr>
        <p:spPr>
          <a:xfrm>
            <a:off x="447675" y="1041800"/>
            <a:ext cx="8229600" cy="3488400"/>
          </a:xfrm>
          <a:prstGeom prst="rect">
            <a:avLst/>
          </a:prstGeom>
        </p:spPr>
        <p:txBody>
          <a:bodyPr anchorCtr="0" anchor="t" bIns="91425" lIns="91425" rIns="91425" tIns="91425">
            <a:noAutofit/>
          </a:bodyPr>
          <a:lstStyle/>
          <a:p>
            <a:pPr lvl="0" rtl="0">
              <a:spcBef>
                <a:spcPts val="0"/>
              </a:spcBef>
              <a:buNone/>
            </a:pPr>
            <a:r>
              <a:rPr lang="en-GB" sz="1600"/>
              <a:t>[</a:t>
            </a:r>
            <a:r>
              <a:rPr lang="en-GB" sz="1600"/>
              <a:t>1] </a:t>
            </a:r>
            <a:r>
              <a:rPr lang="en-GB" sz="1600">
                <a:solidFill>
                  <a:srgbClr val="222222"/>
                </a:solidFill>
                <a:highlight>
                  <a:srgbClr val="FFFFFF"/>
                </a:highlight>
              </a:rPr>
              <a:t>Lowd, Daniel, and Pedro Domingos. "Naive Bayes models for probability estimation." </a:t>
            </a:r>
            <a:r>
              <a:rPr i="1" lang="en-GB" sz="1600">
                <a:solidFill>
                  <a:srgbClr val="222222"/>
                </a:solidFill>
                <a:highlight>
                  <a:srgbClr val="FFFFFF"/>
                </a:highlight>
              </a:rPr>
              <a:t>Proceedings of the 22nd international conference on Machine learning</a:t>
            </a:r>
            <a:r>
              <a:rPr lang="en-GB" sz="1600">
                <a:solidFill>
                  <a:srgbClr val="222222"/>
                </a:solidFill>
                <a:highlight>
                  <a:srgbClr val="FFFFFF"/>
                </a:highlight>
              </a:rPr>
              <a:t>. ACM, 2005</a:t>
            </a:r>
          </a:p>
          <a:p>
            <a:pPr lvl="0" rtl="0">
              <a:spcBef>
                <a:spcPts val="0"/>
              </a:spcBef>
              <a:buNone/>
            </a:pPr>
            <a:r>
              <a:rPr lang="en-GB" sz="1600"/>
              <a:t>[2] </a:t>
            </a:r>
            <a:r>
              <a:rPr lang="en-GB" sz="1600">
                <a:solidFill>
                  <a:srgbClr val="222222"/>
                </a:solidFill>
                <a:highlight>
                  <a:srgbClr val="FFFFFF"/>
                </a:highlight>
              </a:rPr>
              <a:t>Kuo, Ren Jie, C. H. Chen, and Y. C. Hwang. "An intelligent stock trading decision support system through integration of genetic algorithm based fuzzy neural network and artificial neural network." </a:t>
            </a:r>
            <a:r>
              <a:rPr i="1" lang="en-GB" sz="1600">
                <a:solidFill>
                  <a:srgbClr val="222222"/>
                </a:solidFill>
                <a:highlight>
                  <a:srgbClr val="FFFFFF"/>
                </a:highlight>
              </a:rPr>
              <a:t>Fuzzy sets and systems</a:t>
            </a:r>
            <a:r>
              <a:rPr lang="en-GB" sz="1600">
                <a:solidFill>
                  <a:srgbClr val="222222"/>
                </a:solidFill>
                <a:highlight>
                  <a:srgbClr val="FFFFFF"/>
                </a:highlight>
              </a:rPr>
              <a:t> 118.1 (2001): 21-45.</a:t>
            </a:r>
          </a:p>
          <a:p>
            <a:pPr lvl="0">
              <a:spcBef>
                <a:spcPts val="0"/>
              </a:spcBef>
              <a:buNone/>
            </a:pPr>
            <a:r>
              <a:rPr lang="en-GB" sz="1600">
                <a:solidFill>
                  <a:srgbClr val="222222"/>
                </a:solidFill>
                <a:highlight>
                  <a:srgbClr val="FFFFFF"/>
                </a:highlight>
              </a:rPr>
              <a:t>[3] </a:t>
            </a:r>
            <a:r>
              <a:rPr lang="en-GB" sz="1600">
                <a:solidFill>
                  <a:schemeClr val="dk1"/>
                </a:solidFill>
                <a:highlight>
                  <a:srgbClr val="FFFFFF"/>
                </a:highlight>
                <a:hlinkClick r:id="rId3"/>
              </a:rPr>
              <a:t>Anirban Majumder , Samik Datta , K.V.M. Naidu, (2012), Capacitated team formation problem on social networks, Proceedings of the 18th ACM SIGKDD international conference on Knowledge discovery and data mining</a:t>
            </a:r>
            <a:r>
              <a:rPr lang="en-GB" sz="1600">
                <a:solidFill>
                  <a:schemeClr val="dk1"/>
                </a:solidFill>
                <a:highlight>
                  <a:srgbClr val="FFFFFF"/>
                </a:highlight>
              </a:rPr>
              <a:t>,  DOI: </a:t>
            </a:r>
            <a:r>
              <a:rPr lang="en-GB" sz="1600">
                <a:solidFill>
                  <a:schemeClr val="dk1"/>
                </a:solidFill>
                <a:highlight>
                  <a:srgbClr val="FFFFFF"/>
                </a:highlight>
                <a:hlinkClick r:id="rId4"/>
              </a:rPr>
              <a:t>10.1145/2339530.2339690</a:t>
            </a:r>
          </a:p>
        </p:txBody>
      </p:sp>
      <p:sp>
        <p:nvSpPr>
          <p:cNvPr id="182" name="Shape 182"/>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46087" y="84534"/>
            <a:ext cx="8229600" cy="600000"/>
          </a:xfrm>
          <a:prstGeom prst="rect">
            <a:avLst/>
          </a:prstGeom>
        </p:spPr>
        <p:txBody>
          <a:bodyPr anchorCtr="0" anchor="ctr" bIns="91425" lIns="91425" rIns="91425" tIns="91425">
            <a:noAutofit/>
          </a:bodyPr>
          <a:lstStyle/>
          <a:p>
            <a:pPr lvl="0" rtl="0" algn="ctr">
              <a:spcBef>
                <a:spcPts val="0"/>
              </a:spcBef>
              <a:buNone/>
            </a:pPr>
            <a:r>
              <a:rPr lang="en-GB">
                <a:solidFill>
                  <a:srgbClr val="000000"/>
                </a:solidFill>
              </a:rPr>
              <a:t>Team Members</a:t>
            </a:r>
          </a:p>
        </p:txBody>
      </p:sp>
      <p:sp>
        <p:nvSpPr>
          <p:cNvPr id="188" name="Shape 188"/>
          <p:cNvSpPr txBox="1"/>
          <p:nvPr>
            <p:ph idx="1" type="body"/>
          </p:nvPr>
        </p:nvSpPr>
        <p:spPr>
          <a:xfrm>
            <a:off x="447675" y="700099"/>
            <a:ext cx="8229600" cy="4134600"/>
          </a:xfrm>
          <a:prstGeom prst="rect">
            <a:avLst/>
          </a:prstGeom>
        </p:spPr>
        <p:txBody>
          <a:bodyPr anchorCtr="0" anchor="t" bIns="91425" lIns="91425" rIns="91425" tIns="91425">
            <a:noAutofit/>
          </a:bodyPr>
          <a:lstStyle/>
          <a:p>
            <a:pPr indent="-323850" lvl="0" marL="457200" rtl="0">
              <a:lnSpc>
                <a:spcPct val="115000"/>
              </a:lnSpc>
              <a:spcBef>
                <a:spcPts val="0"/>
              </a:spcBef>
              <a:buClr>
                <a:srgbClr val="000000"/>
              </a:buClr>
              <a:buSzPct val="100000"/>
              <a:buFont typeface="Calibri"/>
            </a:pPr>
            <a:r>
              <a:rPr lang="en-GB" sz="1500">
                <a:solidFill>
                  <a:schemeClr val="dk1"/>
                </a:solidFill>
                <a:latin typeface="Calibri"/>
                <a:ea typeface="Calibri"/>
                <a:cs typeface="Calibri"/>
                <a:sym typeface="Calibri"/>
              </a:rPr>
              <a:t>Aditya Prasad Mishra(1211165121)(</a:t>
            </a:r>
            <a:r>
              <a:rPr lang="en-GB" sz="1500" u="sng">
                <a:solidFill>
                  <a:schemeClr val="hlink"/>
                </a:solidFill>
                <a:latin typeface="Calibri"/>
                <a:ea typeface="Calibri"/>
                <a:cs typeface="Calibri"/>
                <a:sym typeface="Calibri"/>
                <a:hlinkClick r:id="rId3"/>
              </a:rPr>
              <a:t>amishr28@asu.edu</a:t>
            </a:r>
            <a:r>
              <a:rPr lang="en-GB" sz="1500">
                <a:solidFill>
                  <a:schemeClr val="dk1"/>
                </a:solidFill>
                <a:latin typeface="Calibri"/>
                <a:ea typeface="Calibri"/>
                <a:cs typeface="Calibri"/>
                <a:sym typeface="Calibri"/>
              </a:rPr>
              <a:t>) (Feature Engineering, Classifier Comparison, Analysis of Results) (16.66%)</a:t>
            </a:r>
          </a:p>
          <a:p>
            <a:pPr indent="-323850" lvl="0" marL="457200" rtl="0">
              <a:lnSpc>
                <a:spcPct val="115000"/>
              </a:lnSpc>
              <a:spcBef>
                <a:spcPts val="0"/>
              </a:spcBef>
              <a:buClr>
                <a:srgbClr val="000000"/>
              </a:buClr>
              <a:buSzPct val="100000"/>
              <a:buFont typeface="Calibri"/>
            </a:pPr>
            <a:r>
              <a:rPr lang="en-GB" sz="1500">
                <a:solidFill>
                  <a:schemeClr val="dk1"/>
                </a:solidFill>
                <a:latin typeface="Calibri"/>
                <a:ea typeface="Calibri"/>
                <a:cs typeface="Calibri"/>
                <a:sym typeface="Calibri"/>
              </a:rPr>
              <a:t>Manikandan Anandan (1210414345) (</a:t>
            </a:r>
            <a:r>
              <a:rPr lang="en-GB" sz="1500" u="sng">
                <a:solidFill>
                  <a:schemeClr val="hlink"/>
                </a:solidFill>
                <a:latin typeface="Calibri"/>
                <a:ea typeface="Calibri"/>
                <a:cs typeface="Calibri"/>
                <a:sym typeface="Calibri"/>
                <a:hlinkClick r:id="rId4"/>
              </a:rPr>
              <a:t>manandan@asu.edu</a:t>
            </a:r>
            <a:r>
              <a:rPr lang="en-GB" sz="1500">
                <a:solidFill>
                  <a:schemeClr val="dk1"/>
                </a:solidFill>
                <a:latin typeface="Calibri"/>
                <a:ea typeface="Calibri"/>
                <a:cs typeface="Calibri"/>
                <a:sym typeface="Calibri"/>
              </a:rPr>
              <a:t>) (Feature Engineering, Data Pre-processing) (16.66%)</a:t>
            </a:r>
          </a:p>
          <a:p>
            <a:pPr indent="-323850" lvl="0" marL="457200" rtl="0">
              <a:lnSpc>
                <a:spcPct val="115000"/>
              </a:lnSpc>
              <a:spcBef>
                <a:spcPts val="0"/>
              </a:spcBef>
              <a:buClr>
                <a:srgbClr val="000000"/>
              </a:buClr>
              <a:buSzPct val="100000"/>
              <a:buFont typeface="Calibri"/>
            </a:pPr>
            <a:r>
              <a:rPr lang="en-GB" sz="1500">
                <a:solidFill>
                  <a:schemeClr val="dk1"/>
                </a:solidFill>
                <a:latin typeface="Calibri"/>
                <a:ea typeface="Calibri"/>
                <a:cs typeface="Calibri"/>
                <a:sym typeface="Calibri"/>
              </a:rPr>
              <a:t>Piyush Nolastname (1211198375) (</a:t>
            </a:r>
            <a:r>
              <a:rPr lang="en-GB" sz="1500" u="sng">
                <a:solidFill>
                  <a:schemeClr val="hlink"/>
                </a:solidFill>
                <a:latin typeface="Calibri"/>
                <a:ea typeface="Calibri"/>
                <a:cs typeface="Calibri"/>
                <a:sym typeface="Calibri"/>
                <a:hlinkClick r:id="rId5"/>
              </a:rPr>
              <a:t>ppaprejal@asu.edu</a:t>
            </a:r>
            <a:r>
              <a:rPr lang="en-GB" sz="1500">
                <a:solidFill>
                  <a:schemeClr val="dk1"/>
                </a:solidFill>
                <a:latin typeface="Calibri"/>
                <a:ea typeface="Calibri"/>
                <a:cs typeface="Calibri"/>
                <a:sym typeface="Calibri"/>
              </a:rPr>
              <a:t>) (Feature Engineering, Cross Validation Code, Analysis of Results) (16.66%) </a:t>
            </a:r>
          </a:p>
          <a:p>
            <a:pPr indent="-323850" lvl="0" marL="457200" rtl="0">
              <a:lnSpc>
                <a:spcPct val="115000"/>
              </a:lnSpc>
              <a:spcBef>
                <a:spcPts val="0"/>
              </a:spcBef>
              <a:buClr>
                <a:srgbClr val="000000"/>
              </a:buClr>
              <a:buSzPct val="100000"/>
              <a:buFont typeface="Calibri"/>
            </a:pPr>
            <a:r>
              <a:rPr lang="en-GB" sz="1500">
                <a:solidFill>
                  <a:schemeClr val="dk1"/>
                </a:solidFill>
                <a:latin typeface="Calibri"/>
                <a:ea typeface="Calibri"/>
                <a:cs typeface="Calibri"/>
                <a:sym typeface="Calibri"/>
              </a:rPr>
              <a:t>Pragna Munagala (1211111639) (</a:t>
            </a:r>
            <a:r>
              <a:rPr lang="en-GB" sz="1500" u="sng">
                <a:solidFill>
                  <a:schemeClr val="hlink"/>
                </a:solidFill>
                <a:latin typeface="Calibri"/>
                <a:ea typeface="Calibri"/>
                <a:cs typeface="Calibri"/>
                <a:sym typeface="Calibri"/>
                <a:hlinkClick r:id="rId6"/>
              </a:rPr>
              <a:t>pmunagal@asu.edu</a:t>
            </a:r>
            <a:r>
              <a:rPr lang="en-GB" sz="1500">
                <a:solidFill>
                  <a:schemeClr val="dk1"/>
                </a:solidFill>
                <a:latin typeface="Calibri"/>
                <a:ea typeface="Calibri"/>
                <a:cs typeface="Calibri"/>
                <a:sym typeface="Calibri"/>
              </a:rPr>
              <a:t>) (Multi layer NN and Gaussian Naive Bayes Implementation) (16.66%)</a:t>
            </a:r>
          </a:p>
          <a:p>
            <a:pPr indent="-323850" lvl="0" marL="457200" rtl="0">
              <a:lnSpc>
                <a:spcPct val="115000"/>
              </a:lnSpc>
              <a:spcBef>
                <a:spcPts val="0"/>
              </a:spcBef>
              <a:buClr>
                <a:srgbClr val="000000"/>
              </a:buClr>
              <a:buSzPct val="100000"/>
              <a:buFont typeface="Calibri"/>
            </a:pPr>
            <a:r>
              <a:rPr lang="en-GB" sz="1500">
                <a:solidFill>
                  <a:schemeClr val="dk1"/>
                </a:solidFill>
                <a:latin typeface="Calibri"/>
                <a:ea typeface="Calibri"/>
                <a:cs typeface="Calibri"/>
                <a:sym typeface="Calibri"/>
              </a:rPr>
              <a:t>Rohit B Menon (1212386823) (</a:t>
            </a:r>
            <a:r>
              <a:rPr lang="en-GB" sz="1500" u="sng">
                <a:solidFill>
                  <a:schemeClr val="hlink"/>
                </a:solidFill>
                <a:latin typeface="Calibri"/>
                <a:ea typeface="Calibri"/>
                <a:cs typeface="Calibri"/>
                <a:sym typeface="Calibri"/>
                <a:hlinkClick r:id="rId7"/>
              </a:rPr>
              <a:t>rmenon9@asu.edu</a:t>
            </a:r>
            <a:r>
              <a:rPr lang="en-GB" sz="1500">
                <a:solidFill>
                  <a:schemeClr val="dk1"/>
                </a:solidFill>
                <a:latin typeface="Calibri"/>
                <a:ea typeface="Calibri"/>
                <a:cs typeface="Calibri"/>
                <a:sym typeface="Calibri"/>
              </a:rPr>
              <a:t>) (Feature Engineering, Data Pre-processing) (16.66%)</a:t>
            </a:r>
          </a:p>
          <a:p>
            <a:pPr indent="-323850" lvl="0" marL="457200" rtl="0">
              <a:lnSpc>
                <a:spcPct val="115000"/>
              </a:lnSpc>
              <a:spcBef>
                <a:spcPts val="0"/>
              </a:spcBef>
              <a:buClr>
                <a:srgbClr val="000000"/>
              </a:buClr>
              <a:buSzPct val="100000"/>
              <a:buFont typeface="Calibri"/>
            </a:pPr>
            <a:r>
              <a:rPr lang="en-GB" sz="1500">
                <a:solidFill>
                  <a:schemeClr val="dk1"/>
                </a:solidFill>
                <a:latin typeface="Calibri"/>
                <a:ea typeface="Calibri"/>
                <a:cs typeface="Calibri"/>
                <a:sym typeface="Calibri"/>
              </a:rPr>
              <a:t>Shalmali Bhoir (1209395067) (</a:t>
            </a:r>
            <a:r>
              <a:rPr lang="en-GB" sz="1500" u="sng">
                <a:solidFill>
                  <a:schemeClr val="hlink"/>
                </a:solidFill>
                <a:latin typeface="Calibri"/>
                <a:ea typeface="Calibri"/>
                <a:cs typeface="Calibri"/>
                <a:sym typeface="Calibri"/>
                <a:hlinkClick r:id="rId8"/>
              </a:rPr>
              <a:t>sbhoir@asu.edu</a:t>
            </a:r>
            <a:r>
              <a:rPr lang="en-GB" sz="1500">
                <a:solidFill>
                  <a:schemeClr val="dk1"/>
                </a:solidFill>
                <a:latin typeface="Calibri"/>
                <a:ea typeface="Calibri"/>
                <a:cs typeface="Calibri"/>
                <a:sym typeface="Calibri"/>
              </a:rPr>
              <a:t>) (Single layer NN implementation, Analysis of Results) (16.66%)</a:t>
            </a:r>
          </a:p>
          <a:p>
            <a:pPr indent="0" lvl="0" marL="0" rtl="0">
              <a:lnSpc>
                <a:spcPct val="115000"/>
              </a:lnSpc>
              <a:spcBef>
                <a:spcPts val="0"/>
              </a:spcBef>
              <a:buNone/>
            </a:pPr>
            <a:r>
              <a:t/>
            </a:r>
            <a:endParaRPr b="1" sz="1200">
              <a:solidFill>
                <a:srgbClr val="111111"/>
              </a:solidFill>
              <a:latin typeface="Calibri"/>
              <a:ea typeface="Calibri"/>
              <a:cs typeface="Calibri"/>
              <a:sym typeface="Calibri"/>
            </a:endParaRPr>
          </a:p>
          <a:p>
            <a:pPr indent="0" lvl="0" marL="0" rtl="0">
              <a:lnSpc>
                <a:spcPct val="115000"/>
              </a:lnSpc>
              <a:spcBef>
                <a:spcPts val="0"/>
              </a:spcBef>
              <a:buNone/>
            </a:pPr>
            <a:r>
              <a:rPr b="1" lang="en-GB" sz="1200">
                <a:solidFill>
                  <a:srgbClr val="111111"/>
                </a:solidFill>
                <a:latin typeface="Calibri"/>
                <a:ea typeface="Calibri"/>
                <a:cs typeface="Calibri"/>
                <a:sym typeface="Calibri"/>
              </a:rPr>
              <a:t>‘All the team members agree on the team members’ contributions in terms of both what s/he did and the percentage’</a:t>
            </a:r>
          </a:p>
          <a:p>
            <a:pPr indent="0" lvl="0" marL="0" rtl="0">
              <a:lnSpc>
                <a:spcPct val="115000"/>
              </a:lnSpc>
              <a:spcBef>
                <a:spcPts val="0"/>
              </a:spcBef>
              <a:buNone/>
            </a:pPr>
            <a:r>
              <a:t/>
            </a:r>
            <a:endParaRPr sz="1600">
              <a:solidFill>
                <a:schemeClr val="dk1"/>
              </a:solidFill>
              <a:latin typeface="Calibri"/>
              <a:ea typeface="Calibri"/>
              <a:cs typeface="Calibri"/>
              <a:sym typeface="Calibri"/>
            </a:endParaRPr>
          </a:p>
          <a:p>
            <a:pPr indent="0" lvl="0" marL="0" rtl="0">
              <a:lnSpc>
                <a:spcPct val="115000"/>
              </a:lnSpc>
              <a:spcBef>
                <a:spcPts val="0"/>
              </a:spcBef>
              <a:buNone/>
            </a:pPr>
            <a:r>
              <a:rPr b="1" lang="en-GB" sz="1600">
                <a:solidFill>
                  <a:srgbClr val="111111"/>
                </a:solidFill>
                <a:highlight>
                  <a:srgbClr val="FFFFFF"/>
                </a:highlight>
                <a:latin typeface="Calibri"/>
                <a:ea typeface="Calibri"/>
                <a:cs typeface="Calibri"/>
                <a:sym typeface="Calibri"/>
              </a:rPr>
              <a:t>’</a:t>
            </a:r>
          </a:p>
        </p:txBody>
      </p:sp>
      <p:sp>
        <p:nvSpPr>
          <p:cNvPr id="189" name="Shape 189"/>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4294967295" type="title"/>
          </p:nvPr>
        </p:nvSpPr>
        <p:spPr>
          <a:xfrm>
            <a:off x="697012" y="2068934"/>
            <a:ext cx="8229600" cy="600000"/>
          </a:xfrm>
          <a:prstGeom prst="rect">
            <a:avLst/>
          </a:prstGeom>
        </p:spPr>
        <p:txBody>
          <a:bodyPr anchorCtr="0" anchor="ctr" bIns="91425" lIns="91425" rIns="91425" tIns="91425">
            <a:noAutofit/>
          </a:bodyPr>
          <a:lstStyle/>
          <a:p>
            <a:pPr lvl="0" rtl="0" algn="ctr">
              <a:spcBef>
                <a:spcPts val="0"/>
              </a:spcBef>
              <a:buNone/>
            </a:pPr>
            <a:r>
              <a:rPr b="0" lang="en-GB" sz="3600">
                <a:solidFill>
                  <a:srgbClr val="000000"/>
                </a:solidFill>
              </a:rPr>
              <a:t>Questions ?</a:t>
            </a:r>
          </a:p>
        </p:txBody>
      </p:sp>
      <p:sp>
        <p:nvSpPr>
          <p:cNvPr id="195" name="Shape 195"/>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46100" y="233700"/>
            <a:ext cx="8229600" cy="759000"/>
          </a:xfrm>
          <a:prstGeom prst="rect">
            <a:avLst/>
          </a:prstGeom>
        </p:spPr>
        <p:txBody>
          <a:bodyPr anchorCtr="0" anchor="ctr" bIns="91425" lIns="91425" rIns="91425" tIns="91425">
            <a:noAutofit/>
          </a:bodyPr>
          <a:lstStyle/>
          <a:p>
            <a:pPr lvl="0" algn="ctr">
              <a:spcBef>
                <a:spcPts val="0"/>
              </a:spcBef>
              <a:buNone/>
            </a:pPr>
            <a:r>
              <a:rPr lang="en-GB"/>
              <a:t>Introduction</a:t>
            </a:r>
          </a:p>
        </p:txBody>
      </p:sp>
      <p:sp>
        <p:nvSpPr>
          <p:cNvPr id="71" name="Shape 71"/>
          <p:cNvSpPr txBox="1"/>
          <p:nvPr>
            <p:ph idx="1" type="body"/>
          </p:nvPr>
        </p:nvSpPr>
        <p:spPr>
          <a:xfrm>
            <a:off x="447675" y="992700"/>
            <a:ext cx="8229600" cy="3537600"/>
          </a:xfrm>
          <a:prstGeom prst="rect">
            <a:avLst/>
          </a:prstGeom>
        </p:spPr>
        <p:txBody>
          <a:bodyPr anchorCtr="0" anchor="t" bIns="91425" lIns="91425" rIns="91425" tIns="91425">
            <a:noAutofit/>
          </a:bodyPr>
          <a:lstStyle/>
          <a:p>
            <a:pPr indent="0" lvl="0" marL="0" rtl="0" algn="just">
              <a:lnSpc>
                <a:spcPct val="115000"/>
              </a:lnSpc>
              <a:spcBef>
                <a:spcPts val="0"/>
              </a:spcBef>
              <a:buNone/>
            </a:pPr>
            <a:r>
              <a:t/>
            </a:r>
            <a:endParaRPr sz="1800">
              <a:solidFill>
                <a:schemeClr val="dk1"/>
              </a:solidFill>
              <a:latin typeface="Calibri"/>
              <a:ea typeface="Calibri"/>
              <a:cs typeface="Calibri"/>
              <a:sym typeface="Calibri"/>
            </a:endParaRPr>
          </a:p>
          <a:p>
            <a:pPr indent="-342900" lvl="0" marL="457200" rtl="0" algn="just">
              <a:lnSpc>
                <a:spcPct val="115000"/>
              </a:lnSpc>
              <a:spcBef>
                <a:spcPts val="0"/>
              </a:spcBef>
              <a:buClr>
                <a:schemeClr val="dk1"/>
              </a:buClr>
              <a:buSzPct val="100000"/>
              <a:buFont typeface="Calibri"/>
            </a:pPr>
            <a:r>
              <a:rPr lang="en-GB" sz="1800">
                <a:solidFill>
                  <a:schemeClr val="dk1"/>
                </a:solidFill>
                <a:latin typeface="Calibri"/>
                <a:ea typeface="Calibri"/>
                <a:cs typeface="Calibri"/>
                <a:sym typeface="Calibri"/>
              </a:rPr>
              <a:t>Fundamental challenge lies in forming a high-performance team.</a:t>
            </a:r>
          </a:p>
          <a:p>
            <a:pPr indent="-342900" lvl="0" marL="457200" rtl="0" algn="just">
              <a:lnSpc>
                <a:spcPct val="115000"/>
              </a:lnSpc>
              <a:spcBef>
                <a:spcPts val="0"/>
              </a:spcBef>
              <a:buClr>
                <a:schemeClr val="dk1"/>
              </a:buClr>
              <a:buSzPct val="100000"/>
              <a:buFont typeface="Calibri"/>
            </a:pPr>
            <a:r>
              <a:rPr lang="en-GB" sz="1800">
                <a:solidFill>
                  <a:schemeClr val="dk1"/>
                </a:solidFill>
                <a:latin typeface="Calibri"/>
                <a:ea typeface="Calibri"/>
                <a:cs typeface="Calibri"/>
                <a:sym typeface="Calibri"/>
              </a:rPr>
              <a:t>Individual skills and past collaboration efforts are considered to predict the future collaboration.</a:t>
            </a:r>
          </a:p>
          <a:p>
            <a:pPr indent="-342900" lvl="0" marL="457200" rtl="0" algn="just">
              <a:lnSpc>
                <a:spcPct val="115000"/>
              </a:lnSpc>
              <a:spcBef>
                <a:spcPts val="0"/>
              </a:spcBef>
              <a:buClr>
                <a:schemeClr val="dk1"/>
              </a:buClr>
              <a:buSzPct val="100000"/>
              <a:buFont typeface="Calibri"/>
            </a:pPr>
            <a:r>
              <a:rPr b="1" lang="en-GB" sz="1800">
                <a:solidFill>
                  <a:schemeClr val="dk1"/>
                </a:solidFill>
                <a:latin typeface="Calibri"/>
                <a:ea typeface="Calibri"/>
                <a:cs typeface="Calibri"/>
                <a:sym typeface="Calibri"/>
              </a:rPr>
              <a:t>MovieLens dataset</a:t>
            </a:r>
            <a:r>
              <a:rPr lang="en-GB" sz="1800">
                <a:solidFill>
                  <a:schemeClr val="dk1"/>
                </a:solidFill>
                <a:latin typeface="Calibri"/>
                <a:ea typeface="Calibri"/>
                <a:cs typeface="Calibri"/>
                <a:sym typeface="Calibri"/>
              </a:rPr>
              <a:t> is used to analyze the network of actors and directors.</a:t>
            </a:r>
          </a:p>
          <a:p>
            <a:pPr indent="-342900" lvl="0" marL="457200" rtl="0" algn="just">
              <a:lnSpc>
                <a:spcPct val="115000"/>
              </a:lnSpc>
              <a:spcBef>
                <a:spcPts val="0"/>
              </a:spcBef>
              <a:buClr>
                <a:schemeClr val="dk1"/>
              </a:buClr>
              <a:buSzPct val="100000"/>
              <a:buFont typeface="Calibri"/>
            </a:pPr>
            <a:r>
              <a:rPr lang="en-GB" sz="1800">
                <a:solidFill>
                  <a:schemeClr val="dk1"/>
                </a:solidFill>
                <a:latin typeface="Calibri"/>
                <a:ea typeface="Calibri"/>
                <a:cs typeface="Calibri"/>
                <a:sym typeface="Calibri"/>
              </a:rPr>
              <a:t>Classifiers used: </a:t>
            </a:r>
          </a:p>
          <a:p>
            <a:pPr indent="-342900" lvl="1" marL="914400" rtl="0" algn="just">
              <a:lnSpc>
                <a:spcPct val="115000"/>
              </a:lnSpc>
              <a:spcBef>
                <a:spcPts val="0"/>
              </a:spcBef>
              <a:buClr>
                <a:schemeClr val="dk1"/>
              </a:buClr>
              <a:buSzPct val="100000"/>
              <a:buFont typeface="Calibri"/>
            </a:pPr>
            <a:r>
              <a:rPr lang="en-GB" sz="1800">
                <a:solidFill>
                  <a:schemeClr val="dk1"/>
                </a:solidFill>
                <a:latin typeface="Calibri"/>
                <a:ea typeface="Calibri"/>
                <a:cs typeface="Calibri"/>
                <a:sym typeface="Calibri"/>
              </a:rPr>
              <a:t>Gaussian Naive Bayes</a:t>
            </a:r>
          </a:p>
          <a:p>
            <a:pPr indent="-342900" lvl="1" marL="914400" rtl="0" algn="just">
              <a:lnSpc>
                <a:spcPct val="115000"/>
              </a:lnSpc>
              <a:spcBef>
                <a:spcPts val="0"/>
              </a:spcBef>
              <a:buClr>
                <a:schemeClr val="dk1"/>
              </a:buClr>
              <a:buSzPct val="100000"/>
              <a:buFont typeface="Calibri"/>
            </a:pPr>
            <a:r>
              <a:rPr lang="en-GB" sz="1800">
                <a:solidFill>
                  <a:schemeClr val="dk1"/>
                </a:solidFill>
                <a:latin typeface="Calibri"/>
                <a:ea typeface="Calibri"/>
                <a:cs typeface="Calibri"/>
                <a:sym typeface="Calibri"/>
              </a:rPr>
              <a:t>Single layer Neural Network</a:t>
            </a:r>
          </a:p>
          <a:p>
            <a:pPr indent="-342900" lvl="1" marL="914400" rtl="0" algn="just">
              <a:lnSpc>
                <a:spcPct val="115000"/>
              </a:lnSpc>
              <a:spcBef>
                <a:spcPts val="0"/>
              </a:spcBef>
              <a:buClr>
                <a:schemeClr val="dk1"/>
              </a:buClr>
              <a:buSzPct val="100000"/>
              <a:buFont typeface="Calibri"/>
            </a:pPr>
            <a:r>
              <a:rPr lang="en-GB" sz="1800">
                <a:solidFill>
                  <a:schemeClr val="dk1"/>
                </a:solidFill>
                <a:latin typeface="Calibri"/>
                <a:ea typeface="Calibri"/>
                <a:cs typeface="Calibri"/>
                <a:sym typeface="Calibri"/>
              </a:rPr>
              <a:t>Multi-layer layer Neural Networks</a:t>
            </a:r>
          </a:p>
        </p:txBody>
      </p:sp>
      <p:sp>
        <p:nvSpPr>
          <p:cNvPr id="72" name="Shape 72"/>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47675" y="283249"/>
            <a:ext cx="8229600" cy="632700"/>
          </a:xfrm>
          <a:prstGeom prst="rect">
            <a:avLst/>
          </a:prstGeom>
        </p:spPr>
        <p:txBody>
          <a:bodyPr anchorCtr="0" anchor="ctr" bIns="91425" lIns="91425" rIns="91425" tIns="91425">
            <a:noAutofit/>
          </a:bodyPr>
          <a:lstStyle/>
          <a:p>
            <a:pPr lvl="0" rtl="0" algn="ctr">
              <a:spcBef>
                <a:spcPts val="0"/>
              </a:spcBef>
              <a:buNone/>
            </a:pPr>
            <a:r>
              <a:rPr lang="en-GB">
                <a:solidFill>
                  <a:srgbClr val="000000"/>
                </a:solidFill>
              </a:rPr>
              <a:t>Problem Statement</a:t>
            </a:r>
          </a:p>
        </p:txBody>
      </p:sp>
      <p:sp>
        <p:nvSpPr>
          <p:cNvPr id="78" name="Shape 78"/>
          <p:cNvSpPr txBox="1"/>
          <p:nvPr>
            <p:ph idx="1" type="body"/>
          </p:nvPr>
        </p:nvSpPr>
        <p:spPr>
          <a:xfrm>
            <a:off x="447675" y="1202475"/>
            <a:ext cx="8229600" cy="3375900"/>
          </a:xfrm>
          <a:prstGeom prst="rect">
            <a:avLst/>
          </a:prstGeom>
        </p:spPr>
        <p:txBody>
          <a:bodyPr anchorCtr="0" anchor="t" bIns="91425" lIns="91425" rIns="91425" tIns="91425">
            <a:noAutofit/>
          </a:bodyPr>
          <a:lstStyle/>
          <a:p>
            <a:pPr indent="-330200" lvl="0" marL="4572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Given the movie actors and directors</a:t>
            </a:r>
          </a:p>
          <a:p>
            <a:pPr indent="-330200" lvl="1" marL="9144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Predict the performance of the movie.</a:t>
            </a:r>
          </a:p>
          <a:p>
            <a:pPr indent="0" lvl="0" marL="457200" rtl="0" algn="just">
              <a:lnSpc>
                <a:spcPct val="115000"/>
              </a:lnSpc>
              <a:spcBef>
                <a:spcPts val="0"/>
              </a:spcBef>
              <a:buNone/>
            </a:pPr>
            <a:r>
              <a:t/>
            </a:r>
            <a:endParaRPr sz="1600">
              <a:solidFill>
                <a:schemeClr val="dk1"/>
              </a:solidFill>
              <a:latin typeface="Calibri"/>
              <a:ea typeface="Calibri"/>
              <a:cs typeface="Calibri"/>
              <a:sym typeface="Calibri"/>
            </a:endParaRPr>
          </a:p>
          <a:p>
            <a:pPr indent="-330200" lvl="0" marL="4572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Performance represented by the Movie Rating class</a:t>
            </a:r>
          </a:p>
          <a:p>
            <a:pPr indent="0" lvl="0" marL="0" rtl="0" algn="just">
              <a:lnSpc>
                <a:spcPct val="115000"/>
              </a:lnSpc>
              <a:spcBef>
                <a:spcPts val="0"/>
              </a:spcBef>
              <a:buNone/>
            </a:pPr>
            <a:r>
              <a:rPr lang="en-GB" sz="1600">
                <a:solidFill>
                  <a:schemeClr val="dk1"/>
                </a:solidFill>
                <a:latin typeface="Calibri"/>
                <a:ea typeface="Calibri"/>
                <a:cs typeface="Calibri"/>
                <a:sym typeface="Calibri"/>
              </a:rPr>
              <a:t>	</a:t>
            </a:r>
          </a:p>
          <a:p>
            <a:pPr indent="-330200" lvl="0" marL="4572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Higher the Movie Rating → Higher the Performance of the team</a:t>
            </a:r>
          </a:p>
          <a:p>
            <a:pPr indent="0" lvl="0" marL="0" rtl="0" algn="just">
              <a:lnSpc>
                <a:spcPct val="115000"/>
              </a:lnSpc>
              <a:spcBef>
                <a:spcPts val="0"/>
              </a:spcBef>
              <a:buNone/>
            </a:pPr>
            <a:r>
              <a:t/>
            </a:r>
            <a:endParaRPr sz="1600">
              <a:solidFill>
                <a:schemeClr val="dk1"/>
              </a:solidFill>
              <a:latin typeface="Calibri"/>
              <a:ea typeface="Calibri"/>
              <a:cs typeface="Calibri"/>
              <a:sym typeface="Calibri"/>
            </a:endParaRPr>
          </a:p>
          <a:p>
            <a:pPr indent="-330200" lvl="0" marL="4572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Considers Individual Skills and Past Collaboration Efforts</a:t>
            </a:r>
          </a:p>
          <a:p>
            <a:pPr indent="0" lvl="0" marL="0" rtl="0" algn="just">
              <a:lnSpc>
                <a:spcPct val="115000"/>
              </a:lnSpc>
              <a:spcBef>
                <a:spcPts val="0"/>
              </a:spcBef>
              <a:buNone/>
            </a:pPr>
            <a:r>
              <a:t/>
            </a:r>
            <a:endParaRPr sz="1600">
              <a:solidFill>
                <a:schemeClr val="dk1"/>
              </a:solidFill>
              <a:latin typeface="Calibri"/>
              <a:ea typeface="Calibri"/>
              <a:cs typeface="Calibri"/>
              <a:sym typeface="Calibri"/>
            </a:endParaRPr>
          </a:p>
          <a:p>
            <a:pPr indent="-330200" lvl="0" marL="457200" rtl="0" algn="just">
              <a:lnSpc>
                <a:spcPct val="115000"/>
              </a:lnSpc>
              <a:spcBef>
                <a:spcPts val="0"/>
              </a:spcBef>
              <a:buClr>
                <a:schemeClr val="dk1"/>
              </a:buClr>
              <a:buSzPct val="100000"/>
              <a:buFont typeface="Calibri"/>
            </a:pPr>
            <a:r>
              <a:rPr lang="en-GB" sz="1600">
                <a:solidFill>
                  <a:schemeClr val="dk1"/>
                </a:solidFill>
                <a:latin typeface="Calibri"/>
                <a:ea typeface="Calibri"/>
                <a:cs typeface="Calibri"/>
                <a:sym typeface="Calibri"/>
              </a:rPr>
              <a:t>Apply Gaussian Naive Bayes, Single Layer Perceptron and Multi-layer Perceptron Back Propagation Algorithms. Study and compare the results obtained with other classifiers</a:t>
            </a:r>
          </a:p>
          <a:p>
            <a:pPr indent="0" lvl="0" marL="0" rtl="0" algn="just">
              <a:lnSpc>
                <a:spcPct val="115000"/>
              </a:lnSpc>
              <a:spcBef>
                <a:spcPts val="0"/>
              </a:spcBef>
              <a:buNone/>
            </a:pPr>
            <a:r>
              <a:t/>
            </a:r>
            <a:endParaRPr sz="1800">
              <a:solidFill>
                <a:schemeClr val="dk1"/>
              </a:solidFill>
              <a:latin typeface="Calibri"/>
              <a:ea typeface="Calibri"/>
              <a:cs typeface="Calibri"/>
              <a:sym typeface="Calibri"/>
            </a:endParaRPr>
          </a:p>
        </p:txBody>
      </p:sp>
      <p:sp>
        <p:nvSpPr>
          <p:cNvPr id="79" name="Shape 79"/>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46100" y="323600"/>
            <a:ext cx="8229600" cy="648900"/>
          </a:xfrm>
          <a:prstGeom prst="rect">
            <a:avLst/>
          </a:prstGeom>
        </p:spPr>
        <p:txBody>
          <a:bodyPr anchorCtr="0" anchor="ctr" bIns="91425" lIns="91425" rIns="91425" tIns="91425">
            <a:noAutofit/>
          </a:bodyPr>
          <a:lstStyle/>
          <a:p>
            <a:pPr lvl="0" algn="ctr">
              <a:spcBef>
                <a:spcPts val="0"/>
              </a:spcBef>
              <a:buNone/>
            </a:pPr>
            <a:r>
              <a:rPr lang="en-GB"/>
              <a:t>Process Flow</a:t>
            </a:r>
          </a:p>
        </p:txBody>
      </p:sp>
      <p:pic>
        <p:nvPicPr>
          <p:cNvPr id="85" name="Shape 85"/>
          <p:cNvPicPr preferRelativeResize="0"/>
          <p:nvPr/>
        </p:nvPicPr>
        <p:blipFill>
          <a:blip r:embed="rId3">
            <a:alphaModFix/>
          </a:blip>
          <a:stretch>
            <a:fillRect/>
          </a:stretch>
        </p:blipFill>
        <p:spPr>
          <a:xfrm>
            <a:off x="420650" y="972350"/>
            <a:ext cx="8302725" cy="3725725"/>
          </a:xfrm>
          <a:prstGeom prst="rect">
            <a:avLst/>
          </a:prstGeom>
          <a:noFill/>
          <a:ln>
            <a:noFill/>
          </a:ln>
        </p:spPr>
      </p:pic>
      <p:sp>
        <p:nvSpPr>
          <p:cNvPr id="86" name="Shape 86"/>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47675" y="354750"/>
            <a:ext cx="8229600" cy="669000"/>
          </a:xfrm>
          <a:prstGeom prst="rect">
            <a:avLst/>
          </a:prstGeom>
        </p:spPr>
        <p:txBody>
          <a:bodyPr anchorCtr="0" anchor="ctr" bIns="91425" lIns="91425" rIns="91425" tIns="91425">
            <a:noAutofit/>
          </a:bodyPr>
          <a:lstStyle/>
          <a:p>
            <a:pPr lvl="0" algn="ctr">
              <a:spcBef>
                <a:spcPts val="0"/>
              </a:spcBef>
              <a:buClr>
                <a:schemeClr val="dk1"/>
              </a:buClr>
              <a:buSzPct val="27500"/>
              <a:buFont typeface="Arial"/>
              <a:buNone/>
            </a:pPr>
            <a:r>
              <a:rPr lang="en-GB">
                <a:solidFill>
                  <a:srgbClr val="000000"/>
                </a:solidFill>
              </a:rPr>
              <a:t>Data Pre-processing</a:t>
            </a:r>
          </a:p>
        </p:txBody>
      </p:sp>
      <p:sp>
        <p:nvSpPr>
          <p:cNvPr id="92" name="Shape 92"/>
          <p:cNvSpPr txBox="1"/>
          <p:nvPr>
            <p:ph idx="1" type="body"/>
          </p:nvPr>
        </p:nvSpPr>
        <p:spPr>
          <a:xfrm>
            <a:off x="457200" y="1023750"/>
            <a:ext cx="8229600" cy="3631500"/>
          </a:xfrm>
          <a:prstGeom prst="rect">
            <a:avLst/>
          </a:prstGeom>
        </p:spPr>
        <p:txBody>
          <a:bodyPr anchorCtr="0" anchor="t" bIns="91425" lIns="91425" rIns="91425" tIns="91425">
            <a:noAutofit/>
          </a:bodyPr>
          <a:lstStyle/>
          <a:p>
            <a:pPr indent="-330200" lvl="0" marL="457200" rtl="0">
              <a:spcBef>
                <a:spcPts val="0"/>
              </a:spcBef>
              <a:buClr>
                <a:srgbClr val="000000"/>
              </a:buClr>
              <a:buSzPct val="100000"/>
              <a:buFont typeface="Calibri"/>
            </a:pPr>
            <a:r>
              <a:rPr lang="en-GB" sz="1600">
                <a:latin typeface="Calibri"/>
                <a:ea typeface="Calibri"/>
                <a:cs typeface="Calibri"/>
                <a:sym typeface="Calibri"/>
              </a:rPr>
              <a:t>Dataset: Movielens 2K Dataset</a:t>
            </a:r>
          </a:p>
          <a:p>
            <a:pPr indent="-330200" lvl="1" marL="914400" rtl="0">
              <a:spcBef>
                <a:spcPts val="0"/>
              </a:spcBef>
              <a:buClr>
                <a:srgbClr val="000000"/>
              </a:buClr>
              <a:buSzPct val="100000"/>
              <a:buFont typeface="Calibri"/>
            </a:pPr>
            <a:r>
              <a:rPr lang="en-GB" sz="1600">
                <a:latin typeface="Calibri"/>
                <a:ea typeface="Calibri"/>
                <a:cs typeface="Calibri"/>
                <a:sym typeface="Calibri"/>
              </a:rPr>
              <a:t>Data Source: </a:t>
            </a:r>
            <a:r>
              <a:rPr lang="en-GB" sz="1600" u="sng">
                <a:solidFill>
                  <a:schemeClr val="hlink"/>
                </a:solidFill>
                <a:latin typeface="Calibri"/>
                <a:ea typeface="Calibri"/>
                <a:cs typeface="Calibri"/>
                <a:sym typeface="Calibri"/>
                <a:hlinkClick r:id="rId3"/>
              </a:rPr>
              <a:t>https://grouplens.org/datasets/hetrec-2011/</a:t>
            </a:r>
            <a:r>
              <a:rPr lang="en-GB" sz="1600">
                <a:latin typeface="Calibri"/>
                <a:ea typeface="Calibri"/>
                <a:cs typeface="Calibri"/>
                <a:sym typeface="Calibri"/>
              </a:rPr>
              <a:t> </a:t>
            </a:r>
          </a:p>
          <a:p>
            <a:pPr indent="0" lvl="0" marL="457200" rtl="0">
              <a:spcBef>
                <a:spcPts val="0"/>
              </a:spcBef>
              <a:buNone/>
            </a:pPr>
            <a:r>
              <a:t/>
            </a:r>
            <a:endParaRPr sz="600">
              <a:latin typeface="Calibri"/>
              <a:ea typeface="Calibri"/>
              <a:cs typeface="Calibri"/>
              <a:sym typeface="Calibri"/>
            </a:endParaRPr>
          </a:p>
          <a:p>
            <a:pPr indent="-330200" lvl="0" marL="457200" rtl="0">
              <a:spcBef>
                <a:spcPts val="0"/>
              </a:spcBef>
              <a:buClr>
                <a:srgbClr val="000000"/>
              </a:buClr>
              <a:buSzPct val="100000"/>
              <a:buFont typeface="Calibri"/>
            </a:pPr>
            <a:r>
              <a:rPr lang="en-GB" sz="1600">
                <a:latin typeface="Calibri"/>
                <a:ea typeface="Calibri"/>
                <a:cs typeface="Calibri"/>
                <a:sym typeface="Calibri"/>
              </a:rPr>
              <a:t>Dataset Statistics:</a:t>
            </a:r>
          </a:p>
          <a:p>
            <a:pPr indent="-330200" lvl="1" marL="914400" rtl="0">
              <a:spcBef>
                <a:spcPts val="0"/>
              </a:spcBef>
              <a:buClr>
                <a:srgbClr val="000000"/>
              </a:buClr>
              <a:buSzPct val="100000"/>
              <a:buFont typeface="Calibri"/>
            </a:pPr>
            <a:r>
              <a:rPr lang="en-GB" sz="1600">
                <a:latin typeface="Calibri"/>
                <a:ea typeface="Calibri"/>
                <a:cs typeface="Calibri"/>
                <a:sym typeface="Calibri"/>
              </a:rPr>
              <a:t>No. of Movies: 10197</a:t>
            </a:r>
          </a:p>
          <a:p>
            <a:pPr indent="-330200" lvl="1" marL="914400" rtl="0">
              <a:spcBef>
                <a:spcPts val="0"/>
              </a:spcBef>
              <a:buClr>
                <a:srgbClr val="000000"/>
              </a:buClr>
              <a:buSzPct val="100000"/>
              <a:buFont typeface="Calibri"/>
            </a:pPr>
            <a:r>
              <a:rPr lang="en-GB" sz="1600">
                <a:latin typeface="Calibri"/>
                <a:ea typeface="Calibri"/>
                <a:cs typeface="Calibri"/>
                <a:sym typeface="Calibri"/>
              </a:rPr>
              <a:t>No. of Actors: 95321</a:t>
            </a:r>
          </a:p>
          <a:p>
            <a:pPr indent="-330200" lvl="1" marL="914400" rtl="0">
              <a:spcBef>
                <a:spcPts val="0"/>
              </a:spcBef>
              <a:buClr>
                <a:srgbClr val="000000"/>
              </a:buClr>
              <a:buSzPct val="100000"/>
              <a:buFont typeface="Calibri"/>
            </a:pPr>
            <a:r>
              <a:rPr lang="en-GB" sz="1600">
                <a:latin typeface="Calibri"/>
                <a:ea typeface="Calibri"/>
                <a:cs typeface="Calibri"/>
                <a:sym typeface="Calibri"/>
              </a:rPr>
              <a:t>No. of Directors: 4060</a:t>
            </a:r>
          </a:p>
          <a:p>
            <a:pPr indent="-330200" lvl="1" marL="914400" rtl="0">
              <a:spcBef>
                <a:spcPts val="0"/>
              </a:spcBef>
              <a:buClr>
                <a:srgbClr val="000000"/>
              </a:buClr>
              <a:buSzPct val="100000"/>
              <a:buFont typeface="Calibri"/>
            </a:pPr>
            <a:r>
              <a:rPr lang="en-GB" sz="1600">
                <a:latin typeface="Calibri"/>
                <a:ea typeface="Calibri"/>
                <a:cs typeface="Calibri"/>
                <a:sym typeface="Calibri"/>
              </a:rPr>
              <a:t>No. of Genres: 20</a:t>
            </a:r>
          </a:p>
          <a:p>
            <a:pPr indent="0" lvl="0" marL="457200" rtl="0">
              <a:spcBef>
                <a:spcPts val="0"/>
              </a:spcBef>
              <a:buNone/>
            </a:pPr>
            <a:r>
              <a:t/>
            </a:r>
            <a:endParaRPr sz="600">
              <a:latin typeface="Calibri"/>
              <a:ea typeface="Calibri"/>
              <a:cs typeface="Calibri"/>
              <a:sym typeface="Calibri"/>
            </a:endParaRPr>
          </a:p>
          <a:p>
            <a:pPr indent="-330200" lvl="0" marL="457200" rtl="0">
              <a:spcBef>
                <a:spcPts val="0"/>
              </a:spcBef>
              <a:buClr>
                <a:srgbClr val="000000"/>
              </a:buClr>
              <a:buSzPct val="100000"/>
              <a:buFont typeface="Calibri"/>
            </a:pPr>
            <a:r>
              <a:rPr lang="en-GB" sz="1600">
                <a:solidFill>
                  <a:srgbClr val="0D0D0D"/>
                </a:solidFill>
                <a:latin typeface="Calibri"/>
                <a:ea typeface="Calibri"/>
                <a:cs typeface="Calibri"/>
                <a:sym typeface="Calibri"/>
              </a:rPr>
              <a:t>Data is cleaned for missing values and invalid entries</a:t>
            </a:r>
          </a:p>
          <a:p>
            <a:pPr indent="0" lvl="0" marL="0" rtl="0">
              <a:spcBef>
                <a:spcPts val="0"/>
              </a:spcBef>
              <a:buNone/>
            </a:pPr>
            <a:r>
              <a:t/>
            </a:r>
            <a:endParaRPr sz="600">
              <a:solidFill>
                <a:srgbClr val="0D0D0D"/>
              </a:solidFill>
              <a:latin typeface="Calibri"/>
              <a:ea typeface="Calibri"/>
              <a:cs typeface="Calibri"/>
              <a:sym typeface="Calibri"/>
            </a:endParaRPr>
          </a:p>
          <a:p>
            <a:pPr indent="-330200" lvl="0" marL="457200" rtl="0">
              <a:spcBef>
                <a:spcPts val="0"/>
              </a:spcBef>
              <a:buClr>
                <a:srgbClr val="000000"/>
              </a:buClr>
              <a:buSzPct val="100000"/>
              <a:buFont typeface="Calibri"/>
            </a:pPr>
            <a:r>
              <a:rPr lang="en-GB" sz="1600">
                <a:solidFill>
                  <a:srgbClr val="0D0D0D"/>
                </a:solidFill>
                <a:latin typeface="Calibri"/>
                <a:ea typeface="Calibri"/>
                <a:cs typeface="Calibri"/>
                <a:sym typeface="Calibri"/>
              </a:rPr>
              <a:t>Eliminated duplicate and outlier records and checked for data uniformity and integrity.</a:t>
            </a:r>
          </a:p>
          <a:p>
            <a:pPr lvl="0">
              <a:spcBef>
                <a:spcPts val="0"/>
              </a:spcBef>
              <a:buNone/>
            </a:pPr>
            <a:r>
              <a:t/>
            </a:r>
            <a:endParaRPr sz="1600">
              <a:latin typeface="Calibri"/>
              <a:ea typeface="Calibri"/>
              <a:cs typeface="Calibri"/>
              <a:sym typeface="Calibri"/>
            </a:endParaRPr>
          </a:p>
        </p:txBody>
      </p:sp>
      <p:sp>
        <p:nvSpPr>
          <p:cNvPr id="93" name="Shape 93"/>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47662" y="234159"/>
            <a:ext cx="8229600" cy="600000"/>
          </a:xfrm>
          <a:prstGeom prst="rect">
            <a:avLst/>
          </a:prstGeom>
        </p:spPr>
        <p:txBody>
          <a:bodyPr anchorCtr="0" anchor="ctr" bIns="91425" lIns="91425" rIns="91425" tIns="91425">
            <a:noAutofit/>
          </a:bodyPr>
          <a:lstStyle/>
          <a:p>
            <a:pPr lvl="0" rtl="0" algn="ctr">
              <a:spcBef>
                <a:spcPts val="0"/>
              </a:spcBef>
              <a:buNone/>
            </a:pPr>
            <a:r>
              <a:rPr lang="en-GB">
                <a:solidFill>
                  <a:srgbClr val="000000"/>
                </a:solidFill>
              </a:rPr>
              <a:t>Data Pre-processing</a:t>
            </a:r>
          </a:p>
        </p:txBody>
      </p:sp>
      <p:sp>
        <p:nvSpPr>
          <p:cNvPr id="99" name="Shape 99"/>
          <p:cNvSpPr txBox="1"/>
          <p:nvPr>
            <p:ph idx="1" type="body"/>
          </p:nvPr>
        </p:nvSpPr>
        <p:spPr>
          <a:xfrm>
            <a:off x="447675" y="700087"/>
            <a:ext cx="8229600" cy="3830100"/>
          </a:xfrm>
          <a:prstGeom prst="rect">
            <a:avLst/>
          </a:prstGeom>
        </p:spPr>
        <p:txBody>
          <a:bodyPr anchorCtr="0" anchor="t" bIns="91425" lIns="91425" rIns="91425" tIns="91425">
            <a:noAutofit/>
          </a:bodyPr>
          <a:lstStyle/>
          <a:p>
            <a:pPr indent="-330200" lvl="0" marL="457200" rtl="0">
              <a:lnSpc>
                <a:spcPct val="120000"/>
              </a:lnSpc>
              <a:spcBef>
                <a:spcPts val="800"/>
              </a:spcBef>
              <a:buClr>
                <a:srgbClr val="0D0D0D"/>
              </a:buClr>
              <a:buSzPct val="100000"/>
              <a:buFont typeface="Calibri"/>
            </a:pPr>
            <a:r>
              <a:rPr lang="en-GB" sz="1600">
                <a:solidFill>
                  <a:srgbClr val="0D0D0D"/>
                </a:solidFill>
                <a:latin typeface="Calibri"/>
                <a:ea typeface="Calibri"/>
                <a:cs typeface="Calibri"/>
                <a:sym typeface="Calibri"/>
              </a:rPr>
              <a:t>Design database schema with required database objects.</a:t>
            </a:r>
          </a:p>
          <a:p>
            <a:pPr indent="-330200" lvl="0" marL="457200" rtl="0">
              <a:lnSpc>
                <a:spcPct val="120000"/>
              </a:lnSpc>
              <a:spcBef>
                <a:spcPts val="800"/>
              </a:spcBef>
              <a:buClr>
                <a:srgbClr val="0D0D0D"/>
              </a:buClr>
              <a:buSzPct val="100000"/>
              <a:buFont typeface="Calibri"/>
            </a:pPr>
            <a:r>
              <a:rPr lang="en-GB" sz="1600">
                <a:solidFill>
                  <a:srgbClr val="0D0D0D"/>
                </a:solidFill>
                <a:latin typeface="Calibri"/>
                <a:ea typeface="Calibri"/>
                <a:cs typeface="Calibri"/>
                <a:sym typeface="Calibri"/>
              </a:rPr>
              <a:t>Used MySQL loader to load data into the required tables from the flat files.</a:t>
            </a:r>
          </a:p>
          <a:p>
            <a:pPr indent="0" lvl="0" marL="0" rtl="0">
              <a:spcBef>
                <a:spcPts val="0"/>
              </a:spcBef>
              <a:buNone/>
            </a:pPr>
            <a:r>
              <a:t/>
            </a:r>
            <a:endParaRPr sz="1800">
              <a:latin typeface="Calibri"/>
              <a:ea typeface="Calibri"/>
              <a:cs typeface="Calibri"/>
              <a:sym typeface="Calibri"/>
            </a:endParaRPr>
          </a:p>
        </p:txBody>
      </p:sp>
      <p:pic>
        <p:nvPicPr>
          <p:cNvPr id="100" name="Shape 100"/>
          <p:cNvPicPr preferRelativeResize="0"/>
          <p:nvPr/>
        </p:nvPicPr>
        <p:blipFill>
          <a:blip r:embed="rId3">
            <a:alphaModFix/>
          </a:blip>
          <a:stretch>
            <a:fillRect/>
          </a:stretch>
        </p:blipFill>
        <p:spPr>
          <a:xfrm>
            <a:off x="2014600" y="1523850"/>
            <a:ext cx="5316350" cy="3225549"/>
          </a:xfrm>
          <a:prstGeom prst="rect">
            <a:avLst/>
          </a:prstGeom>
          <a:noFill/>
          <a:ln>
            <a:noFill/>
          </a:ln>
        </p:spPr>
      </p:pic>
      <p:pic>
        <p:nvPicPr>
          <p:cNvPr id="101" name="Shape 101"/>
          <p:cNvPicPr preferRelativeResize="0"/>
          <p:nvPr/>
        </p:nvPicPr>
        <p:blipFill>
          <a:blip r:embed="rId4">
            <a:alphaModFix/>
          </a:blip>
          <a:stretch>
            <a:fillRect/>
          </a:stretch>
        </p:blipFill>
        <p:spPr>
          <a:xfrm>
            <a:off x="7403550" y="879700"/>
            <a:ext cx="1481374" cy="830224"/>
          </a:xfrm>
          <a:prstGeom prst="rect">
            <a:avLst/>
          </a:prstGeom>
          <a:noFill/>
          <a:ln>
            <a:noFill/>
          </a:ln>
        </p:spPr>
      </p:pic>
      <p:sp>
        <p:nvSpPr>
          <p:cNvPr id="102" name="Shape 102"/>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47662" y="178059"/>
            <a:ext cx="8229600" cy="600000"/>
          </a:xfrm>
          <a:prstGeom prst="rect">
            <a:avLst/>
          </a:prstGeom>
        </p:spPr>
        <p:txBody>
          <a:bodyPr anchorCtr="0" anchor="ctr" bIns="91425" lIns="91425" rIns="91425" tIns="91425">
            <a:noAutofit/>
          </a:bodyPr>
          <a:lstStyle/>
          <a:p>
            <a:pPr lvl="0" algn="ctr">
              <a:spcBef>
                <a:spcPts val="0"/>
              </a:spcBef>
              <a:buNone/>
            </a:pPr>
            <a:r>
              <a:rPr lang="en-GB">
                <a:solidFill>
                  <a:srgbClr val="000000"/>
                </a:solidFill>
              </a:rPr>
              <a:t>Feature Extraction I</a:t>
            </a:r>
          </a:p>
        </p:txBody>
      </p:sp>
      <p:sp>
        <p:nvSpPr>
          <p:cNvPr id="108" name="Shape 108"/>
          <p:cNvSpPr txBox="1"/>
          <p:nvPr>
            <p:ph idx="1" type="body"/>
          </p:nvPr>
        </p:nvSpPr>
        <p:spPr>
          <a:xfrm>
            <a:off x="447675" y="733175"/>
            <a:ext cx="8229600" cy="3797100"/>
          </a:xfrm>
          <a:prstGeom prst="rect">
            <a:avLst/>
          </a:prstGeom>
        </p:spPr>
        <p:txBody>
          <a:bodyPr anchorCtr="0" anchor="t" bIns="91425" lIns="91425" rIns="91425" tIns="91425">
            <a:noAutofit/>
          </a:bodyPr>
          <a:lstStyle/>
          <a:p>
            <a:pPr indent="-330200" lvl="0" marL="457200" rtl="0">
              <a:lnSpc>
                <a:spcPct val="120000"/>
              </a:lnSpc>
              <a:spcBef>
                <a:spcPts val="800"/>
              </a:spcBef>
              <a:buClr>
                <a:srgbClr val="0D0D0D"/>
              </a:buClr>
              <a:buSzPct val="100000"/>
              <a:buFont typeface="Calibri"/>
            </a:pPr>
            <a:r>
              <a:rPr b="1" lang="en-GB" sz="1600">
                <a:solidFill>
                  <a:srgbClr val="0D0D0D"/>
                </a:solidFill>
                <a:latin typeface="Calibri"/>
                <a:ea typeface="Calibri"/>
                <a:cs typeface="Calibri"/>
                <a:sym typeface="Calibri"/>
              </a:rPr>
              <a:t>Similarity matrix</a:t>
            </a:r>
          </a:p>
          <a:p>
            <a:pPr indent="387350" lvl="0" marL="0" rtl="0">
              <a:lnSpc>
                <a:spcPct val="120000"/>
              </a:lnSpc>
              <a:spcBef>
                <a:spcPts val="700"/>
              </a:spcBef>
              <a:buClr>
                <a:schemeClr val="dk1"/>
              </a:buClr>
              <a:buSzPct val="68750"/>
              <a:buFont typeface="Arial"/>
              <a:buNone/>
            </a:pPr>
            <a:r>
              <a:rPr lang="en-GB" sz="1600">
                <a:solidFill>
                  <a:srgbClr val="0D0D0D"/>
                </a:solidFill>
                <a:latin typeface="Calibri"/>
                <a:ea typeface="Calibri"/>
                <a:cs typeface="Calibri"/>
                <a:sym typeface="Calibri"/>
              </a:rPr>
              <a:t>Similarity between top 5 actors and director of a movie (Cosine distance)</a:t>
            </a:r>
          </a:p>
          <a:p>
            <a:pPr indent="-69850" lvl="0" marL="0" rtl="0">
              <a:lnSpc>
                <a:spcPct val="120000"/>
              </a:lnSpc>
              <a:spcBef>
                <a:spcPts val="700"/>
              </a:spcBef>
              <a:buClr>
                <a:schemeClr val="dk1"/>
              </a:buClr>
              <a:buSzPct val="39285"/>
              <a:buFont typeface="Arial"/>
              <a:buNone/>
            </a:pPr>
            <a:r>
              <a:t/>
            </a:r>
            <a:endParaRPr sz="2800">
              <a:solidFill>
                <a:srgbClr val="0D0D0D"/>
              </a:solidFill>
            </a:endParaRPr>
          </a:p>
          <a:p>
            <a:pPr indent="0" lvl="0" marL="0" rtl="0">
              <a:lnSpc>
                <a:spcPct val="120000"/>
              </a:lnSpc>
              <a:spcBef>
                <a:spcPts val="800"/>
              </a:spcBef>
              <a:buNone/>
            </a:pPr>
            <a:r>
              <a:t/>
            </a:r>
            <a:endParaRPr b="1" sz="1600">
              <a:solidFill>
                <a:srgbClr val="0D0D0D"/>
              </a:solidFill>
              <a:latin typeface="Calibri"/>
              <a:ea typeface="Calibri"/>
              <a:cs typeface="Calibri"/>
              <a:sym typeface="Calibri"/>
            </a:endParaRPr>
          </a:p>
          <a:p>
            <a:pPr indent="-330200" lvl="0" marL="457200" rtl="0">
              <a:lnSpc>
                <a:spcPct val="120000"/>
              </a:lnSpc>
              <a:spcBef>
                <a:spcPts val="800"/>
              </a:spcBef>
              <a:buClr>
                <a:srgbClr val="0D0D0D"/>
              </a:buClr>
              <a:buSzPct val="100000"/>
              <a:buFont typeface="Calibri"/>
            </a:pPr>
            <a:r>
              <a:rPr b="1" lang="en-GB" sz="1600">
                <a:solidFill>
                  <a:srgbClr val="0D0D0D"/>
                </a:solidFill>
                <a:latin typeface="Calibri"/>
                <a:ea typeface="Calibri"/>
                <a:cs typeface="Calibri"/>
                <a:sym typeface="Calibri"/>
              </a:rPr>
              <a:t>Overall Quality:</a:t>
            </a:r>
          </a:p>
          <a:p>
            <a:pPr indent="387350" lvl="0" marL="0" rtl="0">
              <a:lnSpc>
                <a:spcPct val="120000"/>
              </a:lnSpc>
              <a:spcBef>
                <a:spcPts val="700"/>
              </a:spcBef>
              <a:buClr>
                <a:schemeClr val="dk1"/>
              </a:buClr>
              <a:buSzPct val="68750"/>
              <a:buFont typeface="Arial"/>
              <a:buNone/>
            </a:pPr>
            <a:r>
              <a:rPr lang="en-GB" sz="1600">
                <a:solidFill>
                  <a:srgbClr val="0D0D0D"/>
                </a:solidFill>
                <a:latin typeface="Calibri"/>
                <a:ea typeface="Calibri"/>
                <a:cs typeface="Calibri"/>
                <a:sym typeface="Calibri"/>
              </a:rPr>
              <a:t>Cumulative rating of each actor of a movie:</a:t>
            </a:r>
          </a:p>
          <a:p>
            <a:pPr indent="0" lvl="0" marL="0">
              <a:spcBef>
                <a:spcPts val="0"/>
              </a:spcBef>
              <a:buNone/>
            </a:pPr>
            <a:r>
              <a:t/>
            </a:r>
            <a:endParaRPr/>
          </a:p>
        </p:txBody>
      </p:sp>
      <p:pic>
        <p:nvPicPr>
          <p:cNvPr id="109" name="Shape 109"/>
          <p:cNvPicPr preferRelativeResize="0"/>
          <p:nvPr/>
        </p:nvPicPr>
        <p:blipFill>
          <a:blip r:embed="rId3">
            <a:alphaModFix/>
          </a:blip>
          <a:stretch>
            <a:fillRect/>
          </a:stretch>
        </p:blipFill>
        <p:spPr>
          <a:xfrm>
            <a:off x="2844475" y="1571975"/>
            <a:ext cx="3953075" cy="1219625"/>
          </a:xfrm>
          <a:prstGeom prst="rect">
            <a:avLst/>
          </a:prstGeom>
          <a:noFill/>
          <a:ln>
            <a:noFill/>
          </a:ln>
        </p:spPr>
      </p:pic>
      <p:pic>
        <p:nvPicPr>
          <p:cNvPr id="110" name="Shape 110"/>
          <p:cNvPicPr preferRelativeResize="0"/>
          <p:nvPr/>
        </p:nvPicPr>
        <p:blipFill>
          <a:blip r:embed="rId4">
            <a:alphaModFix/>
          </a:blip>
          <a:stretch>
            <a:fillRect/>
          </a:stretch>
        </p:blipFill>
        <p:spPr>
          <a:xfrm>
            <a:off x="2019798" y="3531975"/>
            <a:ext cx="4730016" cy="998225"/>
          </a:xfrm>
          <a:prstGeom prst="rect">
            <a:avLst/>
          </a:prstGeom>
          <a:noFill/>
          <a:ln>
            <a:noFill/>
          </a:ln>
        </p:spPr>
      </p:pic>
      <p:sp>
        <p:nvSpPr>
          <p:cNvPr id="111" name="Shape 111"/>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47662" y="170609"/>
            <a:ext cx="8229600" cy="600000"/>
          </a:xfrm>
          <a:prstGeom prst="rect">
            <a:avLst/>
          </a:prstGeom>
        </p:spPr>
        <p:txBody>
          <a:bodyPr anchorCtr="0" anchor="ctr" bIns="91425" lIns="91425" rIns="91425" tIns="91425">
            <a:noAutofit/>
          </a:bodyPr>
          <a:lstStyle/>
          <a:p>
            <a:pPr lvl="0" algn="ctr">
              <a:spcBef>
                <a:spcPts val="0"/>
              </a:spcBef>
              <a:buNone/>
            </a:pPr>
            <a:r>
              <a:rPr lang="en-GB">
                <a:solidFill>
                  <a:srgbClr val="000000"/>
                </a:solidFill>
              </a:rPr>
              <a:t>Feature Extraction II</a:t>
            </a:r>
          </a:p>
        </p:txBody>
      </p:sp>
      <p:sp>
        <p:nvSpPr>
          <p:cNvPr id="117" name="Shape 117"/>
          <p:cNvSpPr txBox="1"/>
          <p:nvPr>
            <p:ph idx="1" type="body"/>
          </p:nvPr>
        </p:nvSpPr>
        <p:spPr>
          <a:xfrm>
            <a:off x="447675" y="770599"/>
            <a:ext cx="8229600" cy="3759600"/>
          </a:xfrm>
          <a:prstGeom prst="rect">
            <a:avLst/>
          </a:prstGeom>
        </p:spPr>
        <p:txBody>
          <a:bodyPr anchorCtr="0" anchor="t" bIns="91425" lIns="91425" rIns="91425" tIns="91425">
            <a:noAutofit/>
          </a:bodyPr>
          <a:lstStyle/>
          <a:p>
            <a:pPr indent="-330200" lvl="0" marL="457200" rtl="0">
              <a:lnSpc>
                <a:spcPct val="120000"/>
              </a:lnSpc>
              <a:spcBef>
                <a:spcPts val="800"/>
              </a:spcBef>
              <a:buClr>
                <a:srgbClr val="0D0D0D"/>
              </a:buClr>
              <a:buSzPct val="100000"/>
              <a:buFont typeface="Calibri"/>
            </a:pPr>
            <a:r>
              <a:rPr b="1" lang="en-GB" sz="1600">
                <a:solidFill>
                  <a:srgbClr val="0D0D0D"/>
                </a:solidFill>
                <a:latin typeface="Calibri"/>
                <a:ea typeface="Calibri"/>
                <a:cs typeface="Calibri"/>
                <a:sym typeface="Calibri"/>
              </a:rPr>
              <a:t>Individual Quality:</a:t>
            </a:r>
          </a:p>
          <a:p>
            <a:pPr indent="387350" lvl="0" marL="0" rtl="0">
              <a:lnSpc>
                <a:spcPct val="120000"/>
              </a:lnSpc>
              <a:spcBef>
                <a:spcPts val="700"/>
              </a:spcBef>
              <a:buClr>
                <a:schemeClr val="dk1"/>
              </a:buClr>
              <a:buSzPct val="68750"/>
              <a:buFont typeface="Arial"/>
              <a:buNone/>
            </a:pPr>
            <a:r>
              <a:rPr lang="en-GB" sz="1600">
                <a:solidFill>
                  <a:srgbClr val="0D0D0D"/>
                </a:solidFill>
                <a:latin typeface="Calibri"/>
                <a:ea typeface="Calibri"/>
                <a:cs typeface="Calibri"/>
                <a:sym typeface="Calibri"/>
              </a:rPr>
              <a:t>Genre wise rating of an individual of a movie:</a:t>
            </a:r>
          </a:p>
          <a:p>
            <a:pPr lvl="0">
              <a:spcBef>
                <a:spcPts val="0"/>
              </a:spcBef>
              <a:buNone/>
            </a:pPr>
            <a:r>
              <a:t/>
            </a:r>
            <a:endParaRPr sz="1800">
              <a:latin typeface="Calibri"/>
              <a:ea typeface="Calibri"/>
              <a:cs typeface="Calibri"/>
              <a:sym typeface="Calibri"/>
            </a:endParaRPr>
          </a:p>
          <a:p>
            <a:pPr lvl="0">
              <a:spcBef>
                <a:spcPts val="0"/>
              </a:spcBef>
              <a:buNone/>
            </a:pPr>
            <a:r>
              <a:t/>
            </a:r>
            <a:endParaRPr sz="1800">
              <a:latin typeface="Calibri"/>
              <a:ea typeface="Calibri"/>
              <a:cs typeface="Calibri"/>
              <a:sym typeface="Calibri"/>
            </a:endParaRPr>
          </a:p>
          <a:p>
            <a:pPr indent="0" lvl="0" marL="0" rtl="0">
              <a:lnSpc>
                <a:spcPct val="120000"/>
              </a:lnSpc>
              <a:spcBef>
                <a:spcPts val="800"/>
              </a:spcBef>
              <a:buNone/>
            </a:pPr>
            <a:r>
              <a:t/>
            </a:r>
            <a:endParaRPr sz="1800">
              <a:solidFill>
                <a:srgbClr val="C00000"/>
              </a:solidFill>
              <a:latin typeface="Calibri"/>
              <a:ea typeface="Calibri"/>
              <a:cs typeface="Calibri"/>
              <a:sym typeface="Calibri"/>
            </a:endParaRPr>
          </a:p>
          <a:p>
            <a:pPr indent="-330200" lvl="0" marL="457200" rtl="0">
              <a:lnSpc>
                <a:spcPct val="120000"/>
              </a:lnSpc>
              <a:spcBef>
                <a:spcPts val="800"/>
              </a:spcBef>
              <a:buClr>
                <a:srgbClr val="0D0D0D"/>
              </a:buClr>
              <a:buSzPct val="100000"/>
              <a:buFont typeface="Calibri"/>
            </a:pPr>
            <a:r>
              <a:rPr b="1" lang="en-GB" sz="1600">
                <a:solidFill>
                  <a:srgbClr val="0D0D0D"/>
                </a:solidFill>
                <a:latin typeface="Calibri"/>
                <a:ea typeface="Calibri"/>
                <a:cs typeface="Calibri"/>
                <a:sym typeface="Calibri"/>
              </a:rPr>
              <a:t>Collaboration Distance</a:t>
            </a:r>
          </a:p>
          <a:p>
            <a:pPr indent="387350" lvl="0" marL="0" rtl="0">
              <a:lnSpc>
                <a:spcPct val="120000"/>
              </a:lnSpc>
              <a:spcBef>
                <a:spcPts val="700"/>
              </a:spcBef>
              <a:buClr>
                <a:schemeClr val="dk1"/>
              </a:buClr>
              <a:buSzPct val="68750"/>
              <a:buFont typeface="Arial"/>
              <a:buNone/>
            </a:pPr>
            <a:r>
              <a:rPr lang="en-GB" sz="1600">
                <a:solidFill>
                  <a:srgbClr val="0D0D0D"/>
                </a:solidFill>
                <a:latin typeface="Calibri"/>
                <a:ea typeface="Calibri"/>
                <a:cs typeface="Calibri"/>
                <a:sym typeface="Calibri"/>
              </a:rPr>
              <a:t>Number of collaboration between each pair of individual (Jaccard distance)</a:t>
            </a:r>
          </a:p>
          <a:p>
            <a:pPr lvl="0">
              <a:spcBef>
                <a:spcPts val="0"/>
              </a:spcBef>
              <a:buNone/>
            </a:pPr>
            <a:r>
              <a:t/>
            </a:r>
            <a:endParaRPr sz="1800">
              <a:latin typeface="Calibri"/>
              <a:ea typeface="Calibri"/>
              <a:cs typeface="Calibri"/>
              <a:sym typeface="Calibri"/>
            </a:endParaRPr>
          </a:p>
        </p:txBody>
      </p:sp>
      <p:pic>
        <p:nvPicPr>
          <p:cNvPr id="118" name="Shape 118"/>
          <p:cNvPicPr preferRelativeResize="0"/>
          <p:nvPr/>
        </p:nvPicPr>
        <p:blipFill>
          <a:blip r:embed="rId3">
            <a:alphaModFix/>
          </a:blip>
          <a:stretch>
            <a:fillRect/>
          </a:stretch>
        </p:blipFill>
        <p:spPr>
          <a:xfrm>
            <a:off x="1685925" y="1560850"/>
            <a:ext cx="5772150" cy="1097624"/>
          </a:xfrm>
          <a:prstGeom prst="rect">
            <a:avLst/>
          </a:prstGeom>
          <a:noFill/>
          <a:ln>
            <a:noFill/>
          </a:ln>
        </p:spPr>
      </p:pic>
      <p:pic>
        <p:nvPicPr>
          <p:cNvPr id="119" name="Shape 119"/>
          <p:cNvPicPr preferRelativeResize="0"/>
          <p:nvPr/>
        </p:nvPicPr>
        <p:blipFill>
          <a:blip r:embed="rId4">
            <a:alphaModFix/>
          </a:blip>
          <a:stretch>
            <a:fillRect/>
          </a:stretch>
        </p:blipFill>
        <p:spPr>
          <a:xfrm>
            <a:off x="1601524" y="3759125"/>
            <a:ext cx="5651800" cy="904200"/>
          </a:xfrm>
          <a:prstGeom prst="rect">
            <a:avLst/>
          </a:prstGeom>
          <a:noFill/>
          <a:ln>
            <a:noFill/>
          </a:ln>
        </p:spPr>
      </p:pic>
      <p:sp>
        <p:nvSpPr>
          <p:cNvPr id="120" name="Shape 120"/>
          <p:cNvSpPr txBox="1"/>
          <p:nvPr>
            <p:ph idx="12" type="sldNum"/>
          </p:nvPr>
        </p:nvSpPr>
        <p:spPr>
          <a:xfrm>
            <a:off x="0" y="4864893"/>
            <a:ext cx="684300" cy="278700"/>
          </a:xfrm>
          <a:prstGeom prst="rect">
            <a:avLst/>
          </a:prstGeom>
        </p:spPr>
        <p:txBody>
          <a:bodyPr anchorCtr="0" anchor="t" bIns="45700" lIns="91425" rIns="91425" tIns="45700">
            <a:noAutofit/>
          </a:bodyPr>
          <a:lstStyle/>
          <a:p>
            <a:pPr lv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47662" y="280934"/>
            <a:ext cx="8229600" cy="600000"/>
          </a:xfrm>
          <a:prstGeom prst="rect">
            <a:avLst/>
          </a:prstGeom>
        </p:spPr>
        <p:txBody>
          <a:bodyPr anchorCtr="0" anchor="ctr" bIns="91425" lIns="91425" rIns="91425" tIns="91425">
            <a:noAutofit/>
          </a:bodyPr>
          <a:lstStyle/>
          <a:p>
            <a:pPr lvl="0" rtl="0" algn="ctr">
              <a:spcBef>
                <a:spcPts val="0"/>
              </a:spcBef>
              <a:buNone/>
            </a:pPr>
            <a:r>
              <a:rPr lang="en-GB">
                <a:solidFill>
                  <a:srgbClr val="000000"/>
                </a:solidFill>
                <a:latin typeface="Calibri"/>
                <a:ea typeface="Calibri"/>
                <a:cs typeface="Calibri"/>
                <a:sym typeface="Calibri"/>
              </a:rPr>
              <a:t>Gaussian Naive Bayes</a:t>
            </a:r>
          </a:p>
        </p:txBody>
      </p:sp>
      <p:sp>
        <p:nvSpPr>
          <p:cNvPr id="126" name="Shape 126"/>
          <p:cNvSpPr txBox="1"/>
          <p:nvPr>
            <p:ph idx="1" type="body"/>
          </p:nvPr>
        </p:nvSpPr>
        <p:spPr>
          <a:xfrm>
            <a:off x="447675" y="929574"/>
            <a:ext cx="8229600" cy="3600600"/>
          </a:xfrm>
          <a:prstGeom prst="rect">
            <a:avLst/>
          </a:prstGeom>
        </p:spPr>
        <p:txBody>
          <a:bodyPr anchorCtr="0" anchor="t" bIns="91425" lIns="91425" rIns="91425" tIns="91425">
            <a:noAutofit/>
          </a:bodyPr>
          <a:lstStyle/>
          <a:p>
            <a:pPr lvl="0" rtl="0">
              <a:spcBef>
                <a:spcPts val="0"/>
              </a:spcBef>
              <a:buNone/>
            </a:pPr>
            <a:r>
              <a:rPr lang="en-GB" sz="2000">
                <a:solidFill>
                  <a:srgbClr val="000000"/>
                </a:solidFill>
                <a:latin typeface="Calibri"/>
                <a:ea typeface="Calibri"/>
                <a:cs typeface="Calibri"/>
                <a:sym typeface="Calibri"/>
              </a:rPr>
              <a:t>Algorithm</a:t>
            </a:r>
          </a:p>
          <a:p>
            <a:pPr indent="-330200" lvl="0" marL="457200" rtl="0">
              <a:spcBef>
                <a:spcPts val="0"/>
              </a:spcBef>
              <a:buClr>
                <a:srgbClr val="000000"/>
              </a:buClr>
              <a:buSzPct val="100000"/>
              <a:buFont typeface="Calibri"/>
            </a:pPr>
            <a:r>
              <a:rPr lang="en-GB" sz="1600">
                <a:solidFill>
                  <a:srgbClr val="000000"/>
                </a:solidFill>
                <a:latin typeface="Calibri"/>
                <a:ea typeface="Calibri"/>
                <a:cs typeface="Calibri"/>
                <a:sym typeface="Calibri"/>
              </a:rPr>
              <a:t>Features are assumed to be conditionally independent (on class) of each other.</a:t>
            </a:r>
          </a:p>
          <a:p>
            <a:pPr indent="-330200" lvl="0" marL="457200" rtl="0">
              <a:spcBef>
                <a:spcPts val="0"/>
              </a:spcBef>
              <a:buClr>
                <a:srgbClr val="000000"/>
              </a:buClr>
              <a:buSzPct val="100000"/>
              <a:buFont typeface="Calibri"/>
            </a:pPr>
            <a:r>
              <a:rPr lang="en-GB" sz="1600">
                <a:solidFill>
                  <a:srgbClr val="000000"/>
                </a:solidFill>
                <a:latin typeface="Calibri"/>
                <a:ea typeface="Calibri"/>
                <a:cs typeface="Calibri"/>
                <a:sym typeface="Calibri"/>
              </a:rPr>
              <a:t>Find probability of each class. P(y) = count of samples of that class / total samples</a:t>
            </a:r>
          </a:p>
          <a:p>
            <a:pPr indent="-330200" lvl="0" marL="457200" rtl="0">
              <a:spcBef>
                <a:spcPts val="0"/>
              </a:spcBef>
              <a:buClr>
                <a:srgbClr val="000000"/>
              </a:buClr>
              <a:buSzPct val="100000"/>
              <a:buFont typeface="Calibri"/>
            </a:pPr>
            <a:r>
              <a:rPr lang="en-GB" sz="1600">
                <a:solidFill>
                  <a:srgbClr val="000000"/>
                </a:solidFill>
                <a:latin typeface="Calibri"/>
                <a:ea typeface="Calibri"/>
                <a:cs typeface="Calibri"/>
                <a:sym typeface="Calibri"/>
              </a:rPr>
              <a:t>Find mean and variance of each feature for each class. </a:t>
            </a:r>
            <a:r>
              <a:rPr i="1" lang="en-GB" sz="1600">
                <a:solidFill>
                  <a:srgbClr val="000000"/>
                </a:solidFill>
                <a:latin typeface="Calibri"/>
                <a:ea typeface="Calibri"/>
                <a:cs typeface="Calibri"/>
                <a:sym typeface="Calibri"/>
              </a:rPr>
              <a:t>P(X</a:t>
            </a:r>
            <a:r>
              <a:rPr baseline="-25000" i="1" lang="en-GB" sz="1600">
                <a:solidFill>
                  <a:srgbClr val="000000"/>
                </a:solidFill>
                <a:latin typeface="Calibri"/>
                <a:ea typeface="Calibri"/>
                <a:cs typeface="Calibri"/>
                <a:sym typeface="Calibri"/>
              </a:rPr>
              <a:t>i</a:t>
            </a:r>
            <a:r>
              <a:rPr i="1" lang="en-GB" sz="1600">
                <a:solidFill>
                  <a:srgbClr val="000000"/>
                </a:solidFill>
                <a:latin typeface="Calibri"/>
                <a:ea typeface="Calibri"/>
                <a:cs typeface="Calibri"/>
                <a:sym typeface="Calibri"/>
              </a:rPr>
              <a:t> | y = C</a:t>
            </a:r>
            <a:r>
              <a:rPr baseline="-25000" i="1" lang="en-GB" sz="1600">
                <a:solidFill>
                  <a:srgbClr val="000000"/>
                </a:solidFill>
                <a:latin typeface="Calibri"/>
                <a:ea typeface="Calibri"/>
                <a:cs typeface="Calibri"/>
                <a:sym typeface="Calibri"/>
              </a:rPr>
              <a:t>i</a:t>
            </a:r>
            <a:r>
              <a:rPr i="1" lang="en-GB" sz="1600">
                <a:solidFill>
                  <a:srgbClr val="000000"/>
                </a:solidFill>
                <a:latin typeface="Calibri"/>
                <a:ea typeface="Calibri"/>
                <a:cs typeface="Calibri"/>
                <a:sym typeface="Calibri"/>
              </a:rPr>
              <a:t>)</a:t>
            </a:r>
          </a:p>
          <a:p>
            <a:pPr indent="-330200" lvl="0" marL="457200" rtl="0">
              <a:spcBef>
                <a:spcPts val="0"/>
              </a:spcBef>
              <a:buClr>
                <a:srgbClr val="000000"/>
              </a:buClr>
              <a:buSzPct val="100000"/>
              <a:buFont typeface="Calibri"/>
            </a:pPr>
            <a:r>
              <a:rPr lang="en-GB" sz="1600">
                <a:solidFill>
                  <a:srgbClr val="000000"/>
                </a:solidFill>
                <a:latin typeface="Calibri"/>
                <a:ea typeface="Calibri"/>
                <a:cs typeface="Calibri"/>
                <a:sym typeface="Calibri"/>
              </a:rPr>
              <a:t>Final probability is given by:</a:t>
            </a:r>
          </a:p>
          <a:p>
            <a:pPr indent="0" lvl="0" marL="0" rtl="0" algn="ctr">
              <a:spcBef>
                <a:spcPts val="0"/>
              </a:spcBef>
              <a:buNone/>
            </a:pPr>
            <a:r>
              <a:rPr i="1" lang="en-GB" sz="2400">
                <a:solidFill>
                  <a:srgbClr val="000000"/>
                </a:solidFill>
                <a:latin typeface="Calibri"/>
                <a:ea typeface="Calibri"/>
                <a:cs typeface="Calibri"/>
                <a:sym typeface="Calibri"/>
              </a:rPr>
              <a:t>P(y=C</a:t>
            </a:r>
            <a:r>
              <a:rPr baseline="-25000" i="1" lang="en-GB" sz="2400">
                <a:solidFill>
                  <a:srgbClr val="000000"/>
                </a:solidFill>
                <a:latin typeface="Calibri"/>
                <a:ea typeface="Calibri"/>
                <a:cs typeface="Calibri"/>
                <a:sym typeface="Calibri"/>
              </a:rPr>
              <a:t>i</a:t>
            </a:r>
            <a:r>
              <a:rPr i="1" lang="en-GB" sz="2400">
                <a:solidFill>
                  <a:srgbClr val="000000"/>
                </a:solidFill>
                <a:latin typeface="Calibri"/>
                <a:ea typeface="Calibri"/>
                <a:cs typeface="Calibri"/>
                <a:sym typeface="Calibri"/>
              </a:rPr>
              <a:t> | X</a:t>
            </a:r>
            <a:r>
              <a:rPr baseline="-25000" i="1" lang="en-GB" sz="2400">
                <a:solidFill>
                  <a:srgbClr val="000000"/>
                </a:solidFill>
                <a:latin typeface="Calibri"/>
                <a:ea typeface="Calibri"/>
                <a:cs typeface="Calibri"/>
                <a:sym typeface="Calibri"/>
              </a:rPr>
              <a:t>i</a:t>
            </a:r>
            <a:r>
              <a:rPr i="1" lang="en-GB" sz="2400">
                <a:solidFill>
                  <a:srgbClr val="000000"/>
                </a:solidFill>
                <a:latin typeface="Calibri"/>
                <a:ea typeface="Calibri"/>
                <a:cs typeface="Calibri"/>
                <a:sym typeface="Calibri"/>
              </a:rPr>
              <a:t>) = (Σlog2(N(x</a:t>
            </a:r>
            <a:r>
              <a:rPr baseline="-25000" i="1" lang="en-GB" sz="2400">
                <a:solidFill>
                  <a:srgbClr val="000000"/>
                </a:solidFill>
                <a:latin typeface="Calibri"/>
                <a:ea typeface="Calibri"/>
                <a:cs typeface="Calibri"/>
                <a:sym typeface="Calibri"/>
              </a:rPr>
              <a:t>i</a:t>
            </a:r>
            <a:r>
              <a:rPr i="1" lang="en-GB" sz="2400">
                <a:solidFill>
                  <a:srgbClr val="000000"/>
                </a:solidFill>
                <a:latin typeface="Calibri"/>
                <a:ea typeface="Calibri"/>
                <a:cs typeface="Calibri"/>
                <a:sym typeface="Calibri"/>
              </a:rPr>
              <a:t>,𝜇</a:t>
            </a:r>
            <a:r>
              <a:rPr baseline="-25000" i="1" lang="en-GB" sz="2400">
                <a:solidFill>
                  <a:srgbClr val="000000"/>
                </a:solidFill>
                <a:latin typeface="Calibri"/>
                <a:ea typeface="Calibri"/>
                <a:cs typeface="Calibri"/>
                <a:sym typeface="Calibri"/>
              </a:rPr>
              <a:t>ij</a:t>
            </a:r>
            <a:r>
              <a:rPr i="1" lang="en-GB" sz="2400">
                <a:solidFill>
                  <a:srgbClr val="000000"/>
                </a:solidFill>
                <a:latin typeface="Calibri"/>
                <a:ea typeface="Calibri"/>
                <a:cs typeface="Calibri"/>
                <a:sym typeface="Calibri"/>
              </a:rPr>
              <a:t>,</a:t>
            </a:r>
            <a:r>
              <a:rPr i="1" lang="en-GB" sz="2400">
                <a:solidFill>
                  <a:schemeClr val="dk1"/>
                </a:solidFill>
                <a:latin typeface="Calibri"/>
                <a:ea typeface="Calibri"/>
                <a:cs typeface="Calibri"/>
                <a:sym typeface="Calibri"/>
              </a:rPr>
              <a:t>𝛔</a:t>
            </a:r>
            <a:r>
              <a:rPr baseline="-25000" i="1" lang="en-GB" sz="2400">
                <a:solidFill>
                  <a:srgbClr val="000000"/>
                </a:solidFill>
                <a:latin typeface="Calibri"/>
                <a:ea typeface="Calibri"/>
                <a:cs typeface="Calibri"/>
                <a:sym typeface="Calibri"/>
              </a:rPr>
              <a:t>ij</a:t>
            </a:r>
            <a:r>
              <a:rPr i="1" lang="en-GB" sz="2400">
                <a:solidFill>
                  <a:srgbClr val="000000"/>
                </a:solidFill>
                <a:latin typeface="Calibri"/>
                <a:ea typeface="Calibri"/>
                <a:cs typeface="Calibri"/>
                <a:sym typeface="Calibri"/>
              </a:rPr>
              <a:t>))) + log2(P(y))</a:t>
            </a:r>
          </a:p>
          <a:p>
            <a:pPr indent="0" lvl="0" marL="0" rtl="0" algn="ctr">
              <a:spcBef>
                <a:spcPts val="0"/>
              </a:spcBef>
              <a:buNone/>
            </a:pPr>
            <a:r>
              <a:rPr lang="en-GB" sz="1600">
                <a:solidFill>
                  <a:srgbClr val="000000"/>
                </a:solidFill>
                <a:latin typeface="Calibri"/>
                <a:ea typeface="Calibri"/>
                <a:cs typeface="Calibri"/>
                <a:sym typeface="Calibri"/>
              </a:rPr>
              <a:t>Where </a:t>
            </a:r>
            <a:r>
              <a:rPr lang="en-GB" sz="1600">
                <a:solidFill>
                  <a:schemeClr val="dk1"/>
                </a:solidFill>
                <a:latin typeface="Calibri"/>
                <a:ea typeface="Calibri"/>
                <a:cs typeface="Calibri"/>
                <a:sym typeface="Calibri"/>
              </a:rPr>
              <a:t>𝜇</a:t>
            </a:r>
            <a:r>
              <a:rPr baseline="-25000" lang="en-GB" sz="1600">
                <a:solidFill>
                  <a:srgbClr val="000000"/>
                </a:solidFill>
                <a:latin typeface="Calibri"/>
                <a:ea typeface="Calibri"/>
                <a:cs typeface="Calibri"/>
                <a:sym typeface="Calibri"/>
              </a:rPr>
              <a:t>ij</a:t>
            </a:r>
            <a:r>
              <a:rPr lang="en-GB" sz="1600">
                <a:solidFill>
                  <a:srgbClr val="000000"/>
                </a:solidFill>
                <a:latin typeface="Calibri"/>
                <a:ea typeface="Calibri"/>
                <a:cs typeface="Calibri"/>
                <a:sym typeface="Calibri"/>
              </a:rPr>
              <a:t>,𝛔</a:t>
            </a:r>
            <a:r>
              <a:rPr baseline="-25000" lang="en-GB" sz="1600">
                <a:solidFill>
                  <a:srgbClr val="000000"/>
                </a:solidFill>
                <a:latin typeface="Calibri"/>
                <a:ea typeface="Calibri"/>
                <a:cs typeface="Calibri"/>
                <a:sym typeface="Calibri"/>
              </a:rPr>
              <a:t>ij</a:t>
            </a:r>
            <a:r>
              <a:rPr lang="en-GB" sz="1600">
                <a:solidFill>
                  <a:srgbClr val="000000"/>
                </a:solidFill>
                <a:latin typeface="Calibri"/>
                <a:ea typeface="Calibri"/>
                <a:cs typeface="Calibri"/>
                <a:sym typeface="Calibri"/>
              </a:rPr>
              <a:t> are the mean and variance of a feature i given class j.</a:t>
            </a:r>
          </a:p>
          <a:p>
            <a:pPr indent="-330200" lvl="0" marL="457200" rtl="0">
              <a:spcBef>
                <a:spcPts val="0"/>
              </a:spcBef>
              <a:buClr>
                <a:srgbClr val="000000"/>
              </a:buClr>
              <a:buSzPct val="100000"/>
              <a:buFont typeface="Calibri"/>
            </a:pPr>
            <a:r>
              <a:rPr lang="en-GB" sz="1600">
                <a:solidFill>
                  <a:srgbClr val="000000"/>
                </a:solidFill>
                <a:latin typeface="Calibri"/>
                <a:ea typeface="Calibri"/>
                <a:cs typeface="Calibri"/>
                <a:sym typeface="Calibri"/>
              </a:rPr>
              <a:t>Finally, assign a class label whose probability is maximum in the above formula.</a:t>
            </a:r>
          </a:p>
          <a:p>
            <a:pPr indent="0" lvl="0" marL="0" rtl="0" algn="ctr">
              <a:spcBef>
                <a:spcPts val="0"/>
              </a:spcBef>
              <a:buNone/>
            </a:pPr>
            <a:r>
              <a:t/>
            </a:r>
            <a:endParaRPr sz="1600">
              <a:solidFill>
                <a:srgbClr val="000000"/>
              </a:solidFill>
              <a:latin typeface="Calibri"/>
              <a:ea typeface="Calibri"/>
              <a:cs typeface="Calibri"/>
              <a:sym typeface="Calibri"/>
            </a:endParaRPr>
          </a:p>
          <a:p>
            <a:pPr indent="0" lvl="0" marL="0" rtl="0" algn="ctr">
              <a:spcBef>
                <a:spcPts val="0"/>
              </a:spcBef>
              <a:buNone/>
            </a:pPr>
            <a:r>
              <a:t/>
            </a:r>
            <a:endParaRPr sz="1600">
              <a:solidFill>
                <a:srgbClr val="000000"/>
              </a:solidFill>
              <a:latin typeface="Calibri"/>
              <a:ea typeface="Calibri"/>
              <a:cs typeface="Calibri"/>
              <a:sym typeface="Calibri"/>
            </a:endParaRPr>
          </a:p>
        </p:txBody>
      </p:sp>
      <p:sp>
        <p:nvSpPr>
          <p:cNvPr id="127" name="Shape 127"/>
          <p:cNvSpPr txBox="1"/>
          <p:nvPr>
            <p:ph idx="12" type="sldNum"/>
          </p:nvPr>
        </p:nvSpPr>
        <p:spPr>
          <a:xfrm>
            <a:off x="0" y="4864893"/>
            <a:ext cx="684300" cy="278700"/>
          </a:xfrm>
          <a:prstGeom prst="rect">
            <a:avLst/>
          </a:prstGeom>
        </p:spPr>
        <p:txBody>
          <a:bodyPr anchorCtr="0" anchor="t" bIns="45700" lIns="91425" rIns="91425" tIns="45700">
            <a:noAutofit/>
          </a:bodyPr>
          <a:lstStyle/>
          <a:p>
            <a:pPr lvl="0" rtl="0">
              <a:spcBef>
                <a:spcPts val="0"/>
              </a:spcBef>
              <a:buClr>
                <a:srgbClr val="000000"/>
              </a:buClr>
              <a:buSzPct val="25000"/>
              <a:buFont typeface="Arial"/>
              <a:buNone/>
            </a:pPr>
            <a:r>
              <a:rPr lang="en-GB"/>
              <a:t>- </a:t>
            </a:r>
            <a:fld id="{00000000-1234-1234-1234-123412341234}" type="slidenum">
              <a:rPr lang="en-GB"/>
              <a:t>‹#›</a:t>
            </a:fld>
            <a:r>
              <a:rPr lang="en-GB"/>
              <a:t> -</a:t>
            </a:r>
          </a:p>
        </p:txBody>
      </p:sp>
    </p:spTree>
  </p:cSld>
  <p:clrMapOvr>
    <a:masterClrMapping/>
  </p:clrMapOvr>
</p:sld>
</file>

<file path=ppt/theme/theme1.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