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0"/>
    <p:restoredTop sz="96327"/>
  </p:normalViewPr>
  <p:slideViewPr>
    <p:cSldViewPr snapToGrid="0">
      <p:cViewPr varScale="1">
        <p:scale>
          <a:sx n="125" d="100"/>
          <a:sy n="125" d="100"/>
        </p:scale>
        <p:origin x="38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ragnarao12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C043-BFE2-7253-21CA-A842AFF3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8339" y="54106"/>
            <a:ext cx="8637073" cy="1320800"/>
          </a:xfrm>
        </p:spPr>
        <p:txBody>
          <a:bodyPr/>
          <a:lstStyle/>
          <a:p>
            <a:r>
              <a:rPr lang="en-US" i="1" dirty="0">
                <a:latin typeface="Baskerville" panose="02020502070401020303" pitchFamily="18" charset="0"/>
                <a:ea typeface="Baskerville" panose="02020502070401020303" pitchFamily="18" charset="0"/>
              </a:rPr>
              <a:t>DANCE 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E38CB-3502-7502-41F5-201EE44E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40" y="3696128"/>
            <a:ext cx="7525180" cy="2145872"/>
          </a:xfrm>
          <a:effectLst>
            <a:reflection blurRad="366260" stA="18654" endPos="78070" dist="246453" dir="5400000" sy="-100000" algn="bl" rotWithShape="0"/>
          </a:effectLst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 join us for the most exciting, relaxing dance sessions </a:t>
            </a:r>
          </a:p>
          <a:p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   open to all the </a:t>
            </a:r>
            <a:r>
              <a:rPr lang="en-US" dirty="0" err="1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begginers</a:t>
            </a:r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 (kids, housewives, students)</a:t>
            </a:r>
          </a:p>
          <a:p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 just at </a:t>
            </a:r>
            <a:r>
              <a:rPr lang="en-US" dirty="0" err="1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rs</a:t>
            </a:r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 50/- per person for 3long hours  </a:t>
            </a:r>
            <a:r>
              <a:rPr lang="en-US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with refreshments </a:t>
            </a:r>
            <a:endParaRPr lang="en-US" dirty="0">
              <a:effectLst>
                <a:glow>
                  <a:schemeClr val="accent1">
                    <a:alpha val="39992"/>
                  </a:schemeClr>
                </a:glow>
              </a:effectLst>
            </a:endParaRPr>
          </a:p>
          <a:p>
            <a:endParaRPr lang="en-US" dirty="0">
              <a:effectLst>
                <a:glow>
                  <a:schemeClr val="accent1">
                    <a:alpha val="39992"/>
                  </a:schemeClr>
                </a:glow>
              </a:effectLst>
            </a:endParaRPr>
          </a:p>
          <a:p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Contact:7795345341/</a:t>
            </a:r>
          </a:p>
          <a:p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Email id: </a:t>
            </a:r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  <a:hlinkClick r:id="rId2"/>
              </a:rPr>
              <a:t>pragnarao12@gmail.com</a:t>
            </a:r>
            <a:r>
              <a:rPr lang="en-US" dirty="0">
                <a:effectLst>
                  <a:glow>
                    <a:schemeClr val="accent1">
                      <a:alpha val="39992"/>
                    </a:schemeClr>
                  </a:glow>
                </a:effectLst>
              </a:rPr>
              <a:t> </a:t>
            </a:r>
          </a:p>
          <a:p>
            <a:endParaRPr lang="en-US" dirty="0">
              <a:effectLst>
                <a:glow>
                  <a:schemeClr val="accent1">
                    <a:alpha val="39992"/>
                  </a:schemeClr>
                </a:glow>
              </a:effectLst>
            </a:endParaRPr>
          </a:p>
          <a:p>
            <a:endParaRPr lang="en-US" dirty="0">
              <a:effectLst>
                <a:glow>
                  <a:schemeClr val="accent1">
                    <a:alpha val="39992"/>
                  </a:schemeClr>
                </a:glow>
              </a:effectLst>
            </a:endParaRPr>
          </a:p>
          <a:p>
            <a:endParaRPr lang="en-US" dirty="0">
              <a:effectLst>
                <a:glow>
                  <a:schemeClr val="accent1">
                    <a:alpha val="39992"/>
                  </a:schemeClr>
                </a:glow>
              </a:effectLst>
            </a:endParaRPr>
          </a:p>
        </p:txBody>
      </p:sp>
      <p:pic>
        <p:nvPicPr>
          <p:cNvPr id="1026" name="Picture 2" descr="Dance Logos Images – Browse 71,429 Stock Photos, Vectors, and Video | Adobe  Stock">
            <a:extLst>
              <a:ext uri="{FF2B5EF4-FFF2-40B4-BE49-F238E27FC236}">
                <a16:creationId xmlns:a16="http://schemas.microsoft.com/office/drawing/2014/main" id="{FCB11732-E26E-B89C-1818-7437E3C37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127"/>
                    </a14:imgEffect>
                    <a14:imgEffect>
                      <a14:saturation sat="2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6418" y="8303640"/>
            <a:ext cx="602781" cy="231099"/>
          </a:xfrm>
          <a:prstGeom prst="rect">
            <a:avLst/>
          </a:prstGeom>
          <a:noFill/>
          <a:effectLst>
            <a:reflection blurRad="366260" stA="18654" endPos="78070" dist="246453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Vector | Dancer logo design vector abstract in 2023 | Logo design,  ? logo, Dancer">
            <a:extLst>
              <a:ext uri="{FF2B5EF4-FFF2-40B4-BE49-F238E27FC236}">
                <a16:creationId xmlns:a16="http://schemas.microsoft.com/office/drawing/2014/main" id="{E98E87D1-45E9-01E3-28F2-DA5D85F4F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4" t="17282" r="24800" b="29629"/>
          <a:stretch/>
        </p:blipFill>
        <p:spPr bwMode="auto">
          <a:xfrm>
            <a:off x="-361117" y="0"/>
            <a:ext cx="3348448" cy="274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4504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51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Baskerville</vt:lpstr>
      <vt:lpstr>Gill Sans MT</vt:lpstr>
      <vt:lpstr>Gallery</vt:lpstr>
      <vt:lpstr>DANCE 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  WORKSHOP</dc:title>
  <dc:creator>pragna rao</dc:creator>
  <cp:lastModifiedBy>pragna rao</cp:lastModifiedBy>
  <cp:revision>1</cp:revision>
  <dcterms:created xsi:type="dcterms:W3CDTF">2023-11-06T17:58:55Z</dcterms:created>
  <dcterms:modified xsi:type="dcterms:W3CDTF">2023-11-06T18:28:47Z</dcterms:modified>
</cp:coreProperties>
</file>