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66" r:id="rId1"/>
  </p:sldMasterIdLst>
  <p:notesMasterIdLst>
    <p:notesMasterId r:id="rId14"/>
  </p:notesMasterIdLst>
  <p:sldIdLst>
    <p:sldId id="256" r:id="rId2"/>
    <p:sldId id="257" r:id="rId3"/>
    <p:sldId id="258" r:id="rId4"/>
    <p:sldId id="259" r:id="rId5"/>
    <p:sldId id="558" r:id="rId6"/>
    <p:sldId id="260" r:id="rId7"/>
    <p:sldId id="261" r:id="rId8"/>
    <p:sldId id="266" r:id="rId9"/>
    <p:sldId id="265" r:id="rId10"/>
    <p:sldId id="267" r:id="rId11"/>
    <p:sldId id="268" r:id="rId12"/>
    <p:sldId id="275" r:id="rId13"/>
  </p:sldIdLst>
  <p:sldSz cx="9144000" cy="5143500" type="screen16x9"/>
  <p:notesSz cx="6858000" cy="9144000"/>
  <p:embeddedFontLst>
    <p:embeddedFont>
      <p:font typeface="Cascadia Code" panose="020B0609020000020004" pitchFamily="49" charset="0"/>
      <p:regular r:id="rId15"/>
      <p:bold r:id="rId16"/>
      <p:italic r:id="rId17"/>
      <p:boldItalic r:id="rId18"/>
    </p:embeddedFont>
    <p:embeddedFont>
      <p:font typeface="Cascadia Code SemiBold" panose="020B0609020000020004" pitchFamily="49" charset="0"/>
      <p:bold r:id="rId19"/>
      <p:boldItalic r:id="rId20"/>
    </p:embeddedFont>
    <p:embeddedFont>
      <p:font typeface="Cascadia Code SemiLight" panose="020B0609020000020004" pitchFamily="49" charset="0"/>
      <p:regular r:id="rId21"/>
      <p:italic r:id="rId22"/>
    </p:embeddedFont>
    <p:embeddedFont>
      <p:font typeface="Corbel" panose="020B0503020204020204" pitchFamily="34" charset="0"/>
      <p:regular r:id="rId23"/>
      <p:bold r:id="rId24"/>
      <p:italic r:id="rId25"/>
      <p:boldItalic r:id="rId26"/>
    </p:embeddedFont>
    <p:embeddedFont>
      <p:font typeface="Nunito Light" pitchFamily="2" charset="0"/>
      <p:regular r:id="rId27"/>
      <p:italic r:id="rId28"/>
    </p:embeddedFont>
    <p:embeddedFont>
      <p:font typeface="PT Sans" panose="020B0503020203020204" pitchFamily="34" charset="0"/>
      <p:regular r:id="rId29"/>
      <p:bold r:id="rId30"/>
      <p:italic r:id="rId31"/>
      <p:boldItalic r:id="rId32"/>
    </p:embeddedFont>
    <p:embeddedFont>
      <p:font typeface="Zen Dots" panose="020B0604020202020204" charset="0"/>
      <p:regular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615DD3-7F08-47E1-987E-BBB750CF5C09}">
  <a:tblStyle styleId="{DC615DD3-7F08-47E1-987E-BBB750CF5C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BCDB18B-BC92-448F-B893-E4226A6DB0F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5febe31d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5febe31d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661782"/>
            <a:ext cx="7475220" cy="2194560"/>
          </a:xfrm>
        </p:spPr>
        <p:txBody>
          <a:bodyPr anchor="b">
            <a:normAutofit/>
          </a:bodyPr>
          <a:lstStyle>
            <a:lvl1pPr algn="ctr">
              <a:lnSpc>
                <a:spcPct val="85000"/>
              </a:lnSpc>
              <a:defRPr sz="54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2902226"/>
            <a:ext cx="6575895" cy="1041124"/>
          </a:xfrm>
        </p:spPr>
        <p:txBody>
          <a:bodyPr>
            <a:normAutofit/>
          </a:bodyPr>
          <a:lstStyle>
            <a:lvl1pPr marL="0" indent="0" algn="ctr">
              <a:buNone/>
              <a:defRPr sz="1650">
                <a:solidFill>
                  <a:srgbClr val="FFFFFF"/>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61BEF0D-F0BB-DE4B-95CE-6DB70DBA9567}" type="datetimeFigureOut">
              <a:rPr lang="en-US" smtClean="0"/>
              <a:pPr/>
              <a:t>8/18/2024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7F1E4F-1CFF-5643-939E-217C01CDF565}" type="slidenum">
              <a:rPr lang="en-US" smtClean="0"/>
              <a:pPr/>
              <a:t>‹#›</a:t>
            </a:fld>
            <a:endParaRPr lang="en-US" dirty="0"/>
          </a:p>
        </p:txBody>
      </p:sp>
      <p:cxnSp>
        <p:nvCxnSpPr>
          <p:cNvPr id="8" name="Straight Connector 7"/>
          <p:cNvCxnSpPr/>
          <p:nvPr/>
        </p:nvCxnSpPr>
        <p:spPr>
          <a:xfrm>
            <a:off x="1483995" y="280035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41980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74812932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71500"/>
            <a:ext cx="1743075" cy="40576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571500"/>
            <a:ext cx="55721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935744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1"/>
        <p:cNvGrpSpPr/>
        <p:nvPr/>
      </p:nvGrpSpPr>
      <p:grpSpPr>
        <a:xfrm>
          <a:off x="0" y="0"/>
          <a:ext cx="0" cy="0"/>
          <a:chOff x="0" y="0"/>
          <a:chExt cx="0" cy="0"/>
        </a:xfrm>
      </p:grpSpPr>
      <p:sp>
        <p:nvSpPr>
          <p:cNvPr id="99" name="Google Shape;9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0" name="Google Shape;100;p13"/>
          <p:cNvSpPr txBox="1">
            <a:spLocks noGrp="1"/>
          </p:cNvSpPr>
          <p:nvPr>
            <p:ph type="title" idx="2" hasCustomPrompt="1"/>
          </p:nvPr>
        </p:nvSpPr>
        <p:spPr>
          <a:xfrm>
            <a:off x="711410" y="1480883"/>
            <a:ext cx="23043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title" idx="3" hasCustomPrompt="1"/>
          </p:nvPr>
        </p:nvSpPr>
        <p:spPr>
          <a:xfrm>
            <a:off x="711410" y="3066691"/>
            <a:ext cx="23043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title" idx="4" hasCustomPrompt="1"/>
          </p:nvPr>
        </p:nvSpPr>
        <p:spPr>
          <a:xfrm>
            <a:off x="3419850" y="1480883"/>
            <a:ext cx="23043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title" idx="5" hasCustomPrompt="1"/>
          </p:nvPr>
        </p:nvSpPr>
        <p:spPr>
          <a:xfrm>
            <a:off x="3419850" y="3066691"/>
            <a:ext cx="23043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title" idx="6" hasCustomPrompt="1"/>
          </p:nvPr>
        </p:nvSpPr>
        <p:spPr>
          <a:xfrm>
            <a:off x="6130250" y="1480883"/>
            <a:ext cx="23043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7" hasCustomPrompt="1"/>
          </p:nvPr>
        </p:nvSpPr>
        <p:spPr>
          <a:xfrm>
            <a:off x="6130250" y="3066691"/>
            <a:ext cx="23043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1"/>
          </p:nvPr>
        </p:nvSpPr>
        <p:spPr>
          <a:xfrm>
            <a:off x="710800" y="2064875"/>
            <a:ext cx="2305500" cy="78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Zen Dots"/>
              <a:buNone/>
              <a:defRPr sz="1800">
                <a:solidFill>
                  <a:schemeClr val="dk1"/>
                </a:solidFill>
                <a:latin typeface="Zen Dots"/>
                <a:ea typeface="Zen Dots"/>
                <a:cs typeface="Zen Dots"/>
                <a:sym typeface="Zen Dots"/>
              </a:defRPr>
            </a:lvl1pPr>
            <a:lvl2pPr lvl="1" rtl="0">
              <a:lnSpc>
                <a:spcPct val="100000"/>
              </a:lnSpc>
              <a:spcBef>
                <a:spcPts val="0"/>
              </a:spcBef>
              <a:spcAft>
                <a:spcPts val="0"/>
              </a:spcAft>
              <a:buSzPts val="2400"/>
              <a:buFont typeface="Zen Dots"/>
              <a:buNone/>
              <a:defRPr sz="2400" b="1">
                <a:latin typeface="Zen Dots"/>
                <a:ea typeface="Zen Dots"/>
                <a:cs typeface="Zen Dots"/>
                <a:sym typeface="Zen Dots"/>
              </a:defRPr>
            </a:lvl2pPr>
            <a:lvl3pPr lvl="2" rtl="0">
              <a:lnSpc>
                <a:spcPct val="100000"/>
              </a:lnSpc>
              <a:spcBef>
                <a:spcPts val="0"/>
              </a:spcBef>
              <a:spcAft>
                <a:spcPts val="0"/>
              </a:spcAft>
              <a:buSzPts val="2400"/>
              <a:buFont typeface="Zen Dots"/>
              <a:buNone/>
              <a:defRPr sz="2400" b="1">
                <a:latin typeface="Zen Dots"/>
                <a:ea typeface="Zen Dots"/>
                <a:cs typeface="Zen Dots"/>
                <a:sym typeface="Zen Dots"/>
              </a:defRPr>
            </a:lvl3pPr>
            <a:lvl4pPr lvl="3" rtl="0">
              <a:lnSpc>
                <a:spcPct val="100000"/>
              </a:lnSpc>
              <a:spcBef>
                <a:spcPts val="0"/>
              </a:spcBef>
              <a:spcAft>
                <a:spcPts val="0"/>
              </a:spcAft>
              <a:buSzPts val="2400"/>
              <a:buFont typeface="Zen Dots"/>
              <a:buNone/>
              <a:defRPr sz="2400" b="1">
                <a:latin typeface="Zen Dots"/>
                <a:ea typeface="Zen Dots"/>
                <a:cs typeface="Zen Dots"/>
                <a:sym typeface="Zen Dots"/>
              </a:defRPr>
            </a:lvl4pPr>
            <a:lvl5pPr lvl="4" rtl="0">
              <a:lnSpc>
                <a:spcPct val="100000"/>
              </a:lnSpc>
              <a:spcBef>
                <a:spcPts val="0"/>
              </a:spcBef>
              <a:spcAft>
                <a:spcPts val="0"/>
              </a:spcAft>
              <a:buSzPts val="2400"/>
              <a:buFont typeface="Zen Dots"/>
              <a:buNone/>
              <a:defRPr sz="2400" b="1">
                <a:latin typeface="Zen Dots"/>
                <a:ea typeface="Zen Dots"/>
                <a:cs typeface="Zen Dots"/>
                <a:sym typeface="Zen Dots"/>
              </a:defRPr>
            </a:lvl5pPr>
            <a:lvl6pPr lvl="5" rtl="0">
              <a:lnSpc>
                <a:spcPct val="100000"/>
              </a:lnSpc>
              <a:spcBef>
                <a:spcPts val="0"/>
              </a:spcBef>
              <a:spcAft>
                <a:spcPts val="0"/>
              </a:spcAft>
              <a:buSzPts val="2400"/>
              <a:buFont typeface="Zen Dots"/>
              <a:buNone/>
              <a:defRPr sz="2400" b="1">
                <a:latin typeface="Zen Dots"/>
                <a:ea typeface="Zen Dots"/>
                <a:cs typeface="Zen Dots"/>
                <a:sym typeface="Zen Dots"/>
              </a:defRPr>
            </a:lvl6pPr>
            <a:lvl7pPr lvl="6" rtl="0">
              <a:lnSpc>
                <a:spcPct val="100000"/>
              </a:lnSpc>
              <a:spcBef>
                <a:spcPts val="0"/>
              </a:spcBef>
              <a:spcAft>
                <a:spcPts val="0"/>
              </a:spcAft>
              <a:buSzPts val="2400"/>
              <a:buFont typeface="Zen Dots"/>
              <a:buNone/>
              <a:defRPr sz="2400" b="1">
                <a:latin typeface="Zen Dots"/>
                <a:ea typeface="Zen Dots"/>
                <a:cs typeface="Zen Dots"/>
                <a:sym typeface="Zen Dots"/>
              </a:defRPr>
            </a:lvl7pPr>
            <a:lvl8pPr lvl="7" rtl="0">
              <a:lnSpc>
                <a:spcPct val="100000"/>
              </a:lnSpc>
              <a:spcBef>
                <a:spcPts val="0"/>
              </a:spcBef>
              <a:spcAft>
                <a:spcPts val="0"/>
              </a:spcAft>
              <a:buSzPts val="2400"/>
              <a:buFont typeface="Zen Dots"/>
              <a:buNone/>
              <a:defRPr sz="2400" b="1">
                <a:latin typeface="Zen Dots"/>
                <a:ea typeface="Zen Dots"/>
                <a:cs typeface="Zen Dots"/>
                <a:sym typeface="Zen Dots"/>
              </a:defRPr>
            </a:lvl8pPr>
            <a:lvl9pPr lvl="8" rtl="0">
              <a:lnSpc>
                <a:spcPct val="100000"/>
              </a:lnSpc>
              <a:spcBef>
                <a:spcPts val="0"/>
              </a:spcBef>
              <a:spcAft>
                <a:spcPts val="0"/>
              </a:spcAft>
              <a:buSzPts val="2400"/>
              <a:buFont typeface="Zen Dots"/>
              <a:buNone/>
              <a:defRPr sz="2400" b="1">
                <a:latin typeface="Zen Dots"/>
                <a:ea typeface="Zen Dots"/>
                <a:cs typeface="Zen Dots"/>
                <a:sym typeface="Zen Dots"/>
              </a:defRPr>
            </a:lvl9pPr>
          </a:lstStyle>
          <a:p>
            <a:endParaRPr/>
          </a:p>
        </p:txBody>
      </p:sp>
      <p:sp>
        <p:nvSpPr>
          <p:cNvPr id="107" name="Google Shape;107;p13"/>
          <p:cNvSpPr txBox="1">
            <a:spLocks noGrp="1"/>
          </p:cNvSpPr>
          <p:nvPr>
            <p:ph type="subTitle" idx="8"/>
          </p:nvPr>
        </p:nvSpPr>
        <p:spPr>
          <a:xfrm>
            <a:off x="3419243" y="2064875"/>
            <a:ext cx="2305500" cy="78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Zen Dots"/>
              <a:buNone/>
              <a:defRPr sz="1800">
                <a:solidFill>
                  <a:schemeClr val="dk1"/>
                </a:solidFill>
                <a:latin typeface="Zen Dots"/>
                <a:ea typeface="Zen Dots"/>
                <a:cs typeface="Zen Dots"/>
                <a:sym typeface="Zen Dots"/>
              </a:defRPr>
            </a:lvl1pPr>
            <a:lvl2pPr lvl="1" rtl="0">
              <a:lnSpc>
                <a:spcPct val="100000"/>
              </a:lnSpc>
              <a:spcBef>
                <a:spcPts val="0"/>
              </a:spcBef>
              <a:spcAft>
                <a:spcPts val="0"/>
              </a:spcAft>
              <a:buSzPts val="2400"/>
              <a:buFont typeface="Zen Dots"/>
              <a:buNone/>
              <a:defRPr sz="2400" b="1">
                <a:latin typeface="Zen Dots"/>
                <a:ea typeface="Zen Dots"/>
                <a:cs typeface="Zen Dots"/>
                <a:sym typeface="Zen Dots"/>
              </a:defRPr>
            </a:lvl2pPr>
            <a:lvl3pPr lvl="2" rtl="0">
              <a:lnSpc>
                <a:spcPct val="100000"/>
              </a:lnSpc>
              <a:spcBef>
                <a:spcPts val="0"/>
              </a:spcBef>
              <a:spcAft>
                <a:spcPts val="0"/>
              </a:spcAft>
              <a:buSzPts val="2400"/>
              <a:buFont typeface="Zen Dots"/>
              <a:buNone/>
              <a:defRPr sz="2400" b="1">
                <a:latin typeface="Zen Dots"/>
                <a:ea typeface="Zen Dots"/>
                <a:cs typeface="Zen Dots"/>
                <a:sym typeface="Zen Dots"/>
              </a:defRPr>
            </a:lvl3pPr>
            <a:lvl4pPr lvl="3" rtl="0">
              <a:lnSpc>
                <a:spcPct val="100000"/>
              </a:lnSpc>
              <a:spcBef>
                <a:spcPts val="0"/>
              </a:spcBef>
              <a:spcAft>
                <a:spcPts val="0"/>
              </a:spcAft>
              <a:buSzPts val="2400"/>
              <a:buFont typeface="Zen Dots"/>
              <a:buNone/>
              <a:defRPr sz="2400" b="1">
                <a:latin typeface="Zen Dots"/>
                <a:ea typeface="Zen Dots"/>
                <a:cs typeface="Zen Dots"/>
                <a:sym typeface="Zen Dots"/>
              </a:defRPr>
            </a:lvl4pPr>
            <a:lvl5pPr lvl="4" rtl="0">
              <a:lnSpc>
                <a:spcPct val="100000"/>
              </a:lnSpc>
              <a:spcBef>
                <a:spcPts val="0"/>
              </a:spcBef>
              <a:spcAft>
                <a:spcPts val="0"/>
              </a:spcAft>
              <a:buSzPts val="2400"/>
              <a:buFont typeface="Zen Dots"/>
              <a:buNone/>
              <a:defRPr sz="2400" b="1">
                <a:latin typeface="Zen Dots"/>
                <a:ea typeface="Zen Dots"/>
                <a:cs typeface="Zen Dots"/>
                <a:sym typeface="Zen Dots"/>
              </a:defRPr>
            </a:lvl5pPr>
            <a:lvl6pPr lvl="5" rtl="0">
              <a:lnSpc>
                <a:spcPct val="100000"/>
              </a:lnSpc>
              <a:spcBef>
                <a:spcPts val="0"/>
              </a:spcBef>
              <a:spcAft>
                <a:spcPts val="0"/>
              </a:spcAft>
              <a:buSzPts val="2400"/>
              <a:buFont typeface="Zen Dots"/>
              <a:buNone/>
              <a:defRPr sz="2400" b="1">
                <a:latin typeface="Zen Dots"/>
                <a:ea typeface="Zen Dots"/>
                <a:cs typeface="Zen Dots"/>
                <a:sym typeface="Zen Dots"/>
              </a:defRPr>
            </a:lvl6pPr>
            <a:lvl7pPr lvl="6" rtl="0">
              <a:lnSpc>
                <a:spcPct val="100000"/>
              </a:lnSpc>
              <a:spcBef>
                <a:spcPts val="0"/>
              </a:spcBef>
              <a:spcAft>
                <a:spcPts val="0"/>
              </a:spcAft>
              <a:buSzPts val="2400"/>
              <a:buFont typeface="Zen Dots"/>
              <a:buNone/>
              <a:defRPr sz="2400" b="1">
                <a:latin typeface="Zen Dots"/>
                <a:ea typeface="Zen Dots"/>
                <a:cs typeface="Zen Dots"/>
                <a:sym typeface="Zen Dots"/>
              </a:defRPr>
            </a:lvl7pPr>
            <a:lvl8pPr lvl="7" rtl="0">
              <a:lnSpc>
                <a:spcPct val="100000"/>
              </a:lnSpc>
              <a:spcBef>
                <a:spcPts val="0"/>
              </a:spcBef>
              <a:spcAft>
                <a:spcPts val="0"/>
              </a:spcAft>
              <a:buSzPts val="2400"/>
              <a:buFont typeface="Zen Dots"/>
              <a:buNone/>
              <a:defRPr sz="2400" b="1">
                <a:latin typeface="Zen Dots"/>
                <a:ea typeface="Zen Dots"/>
                <a:cs typeface="Zen Dots"/>
                <a:sym typeface="Zen Dots"/>
              </a:defRPr>
            </a:lvl8pPr>
            <a:lvl9pPr lvl="8" rtl="0">
              <a:lnSpc>
                <a:spcPct val="100000"/>
              </a:lnSpc>
              <a:spcBef>
                <a:spcPts val="0"/>
              </a:spcBef>
              <a:spcAft>
                <a:spcPts val="0"/>
              </a:spcAft>
              <a:buSzPts val="2400"/>
              <a:buFont typeface="Zen Dots"/>
              <a:buNone/>
              <a:defRPr sz="2400" b="1">
                <a:latin typeface="Zen Dots"/>
                <a:ea typeface="Zen Dots"/>
                <a:cs typeface="Zen Dots"/>
                <a:sym typeface="Zen Dots"/>
              </a:defRPr>
            </a:lvl9pPr>
          </a:lstStyle>
          <a:p>
            <a:endParaRPr/>
          </a:p>
        </p:txBody>
      </p:sp>
      <p:sp>
        <p:nvSpPr>
          <p:cNvPr id="108" name="Google Shape;108;p13"/>
          <p:cNvSpPr txBox="1">
            <a:spLocks noGrp="1"/>
          </p:cNvSpPr>
          <p:nvPr>
            <p:ph type="subTitle" idx="9"/>
          </p:nvPr>
        </p:nvSpPr>
        <p:spPr>
          <a:xfrm>
            <a:off x="6129647" y="2064875"/>
            <a:ext cx="2305500" cy="78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Zen Dots"/>
              <a:buNone/>
              <a:defRPr sz="1800">
                <a:solidFill>
                  <a:schemeClr val="dk1"/>
                </a:solidFill>
                <a:latin typeface="Zen Dots"/>
                <a:ea typeface="Zen Dots"/>
                <a:cs typeface="Zen Dots"/>
                <a:sym typeface="Zen Dots"/>
              </a:defRPr>
            </a:lvl1pPr>
            <a:lvl2pPr lvl="1" rtl="0">
              <a:lnSpc>
                <a:spcPct val="100000"/>
              </a:lnSpc>
              <a:spcBef>
                <a:spcPts val="0"/>
              </a:spcBef>
              <a:spcAft>
                <a:spcPts val="0"/>
              </a:spcAft>
              <a:buSzPts val="2400"/>
              <a:buFont typeface="Zen Dots"/>
              <a:buNone/>
              <a:defRPr sz="2400" b="1">
                <a:latin typeface="Zen Dots"/>
                <a:ea typeface="Zen Dots"/>
                <a:cs typeface="Zen Dots"/>
                <a:sym typeface="Zen Dots"/>
              </a:defRPr>
            </a:lvl2pPr>
            <a:lvl3pPr lvl="2" rtl="0">
              <a:lnSpc>
                <a:spcPct val="100000"/>
              </a:lnSpc>
              <a:spcBef>
                <a:spcPts val="0"/>
              </a:spcBef>
              <a:spcAft>
                <a:spcPts val="0"/>
              </a:spcAft>
              <a:buSzPts val="2400"/>
              <a:buFont typeface="Zen Dots"/>
              <a:buNone/>
              <a:defRPr sz="2400" b="1">
                <a:latin typeface="Zen Dots"/>
                <a:ea typeface="Zen Dots"/>
                <a:cs typeface="Zen Dots"/>
                <a:sym typeface="Zen Dots"/>
              </a:defRPr>
            </a:lvl3pPr>
            <a:lvl4pPr lvl="3" rtl="0">
              <a:lnSpc>
                <a:spcPct val="100000"/>
              </a:lnSpc>
              <a:spcBef>
                <a:spcPts val="0"/>
              </a:spcBef>
              <a:spcAft>
                <a:spcPts val="0"/>
              </a:spcAft>
              <a:buSzPts val="2400"/>
              <a:buFont typeface="Zen Dots"/>
              <a:buNone/>
              <a:defRPr sz="2400" b="1">
                <a:latin typeface="Zen Dots"/>
                <a:ea typeface="Zen Dots"/>
                <a:cs typeface="Zen Dots"/>
                <a:sym typeface="Zen Dots"/>
              </a:defRPr>
            </a:lvl4pPr>
            <a:lvl5pPr lvl="4" rtl="0">
              <a:lnSpc>
                <a:spcPct val="100000"/>
              </a:lnSpc>
              <a:spcBef>
                <a:spcPts val="0"/>
              </a:spcBef>
              <a:spcAft>
                <a:spcPts val="0"/>
              </a:spcAft>
              <a:buSzPts val="2400"/>
              <a:buFont typeface="Zen Dots"/>
              <a:buNone/>
              <a:defRPr sz="2400" b="1">
                <a:latin typeface="Zen Dots"/>
                <a:ea typeface="Zen Dots"/>
                <a:cs typeface="Zen Dots"/>
                <a:sym typeface="Zen Dots"/>
              </a:defRPr>
            </a:lvl5pPr>
            <a:lvl6pPr lvl="5" rtl="0">
              <a:lnSpc>
                <a:spcPct val="100000"/>
              </a:lnSpc>
              <a:spcBef>
                <a:spcPts val="0"/>
              </a:spcBef>
              <a:spcAft>
                <a:spcPts val="0"/>
              </a:spcAft>
              <a:buSzPts val="2400"/>
              <a:buFont typeface="Zen Dots"/>
              <a:buNone/>
              <a:defRPr sz="2400" b="1">
                <a:latin typeface="Zen Dots"/>
                <a:ea typeface="Zen Dots"/>
                <a:cs typeface="Zen Dots"/>
                <a:sym typeface="Zen Dots"/>
              </a:defRPr>
            </a:lvl6pPr>
            <a:lvl7pPr lvl="6" rtl="0">
              <a:lnSpc>
                <a:spcPct val="100000"/>
              </a:lnSpc>
              <a:spcBef>
                <a:spcPts val="0"/>
              </a:spcBef>
              <a:spcAft>
                <a:spcPts val="0"/>
              </a:spcAft>
              <a:buSzPts val="2400"/>
              <a:buFont typeface="Zen Dots"/>
              <a:buNone/>
              <a:defRPr sz="2400" b="1">
                <a:latin typeface="Zen Dots"/>
                <a:ea typeface="Zen Dots"/>
                <a:cs typeface="Zen Dots"/>
                <a:sym typeface="Zen Dots"/>
              </a:defRPr>
            </a:lvl7pPr>
            <a:lvl8pPr lvl="7" rtl="0">
              <a:lnSpc>
                <a:spcPct val="100000"/>
              </a:lnSpc>
              <a:spcBef>
                <a:spcPts val="0"/>
              </a:spcBef>
              <a:spcAft>
                <a:spcPts val="0"/>
              </a:spcAft>
              <a:buSzPts val="2400"/>
              <a:buFont typeface="Zen Dots"/>
              <a:buNone/>
              <a:defRPr sz="2400" b="1">
                <a:latin typeface="Zen Dots"/>
                <a:ea typeface="Zen Dots"/>
                <a:cs typeface="Zen Dots"/>
                <a:sym typeface="Zen Dots"/>
              </a:defRPr>
            </a:lvl8pPr>
            <a:lvl9pPr lvl="8" rtl="0">
              <a:lnSpc>
                <a:spcPct val="100000"/>
              </a:lnSpc>
              <a:spcBef>
                <a:spcPts val="0"/>
              </a:spcBef>
              <a:spcAft>
                <a:spcPts val="0"/>
              </a:spcAft>
              <a:buSzPts val="2400"/>
              <a:buFont typeface="Zen Dots"/>
              <a:buNone/>
              <a:defRPr sz="2400" b="1">
                <a:latin typeface="Zen Dots"/>
                <a:ea typeface="Zen Dots"/>
                <a:cs typeface="Zen Dots"/>
                <a:sym typeface="Zen Dots"/>
              </a:defRPr>
            </a:lvl9pPr>
          </a:lstStyle>
          <a:p>
            <a:endParaRPr/>
          </a:p>
        </p:txBody>
      </p:sp>
      <p:sp>
        <p:nvSpPr>
          <p:cNvPr id="109" name="Google Shape;109;p13"/>
          <p:cNvSpPr txBox="1">
            <a:spLocks noGrp="1"/>
          </p:cNvSpPr>
          <p:nvPr>
            <p:ph type="subTitle" idx="13"/>
          </p:nvPr>
        </p:nvSpPr>
        <p:spPr>
          <a:xfrm>
            <a:off x="710800" y="3650750"/>
            <a:ext cx="2305500" cy="78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Zen Dots"/>
              <a:buNone/>
              <a:defRPr sz="1800">
                <a:solidFill>
                  <a:schemeClr val="dk1"/>
                </a:solidFill>
                <a:latin typeface="Zen Dots"/>
                <a:ea typeface="Zen Dots"/>
                <a:cs typeface="Zen Dots"/>
                <a:sym typeface="Zen Dots"/>
              </a:defRPr>
            </a:lvl1pPr>
            <a:lvl2pPr lvl="1" rtl="0">
              <a:lnSpc>
                <a:spcPct val="100000"/>
              </a:lnSpc>
              <a:spcBef>
                <a:spcPts val="0"/>
              </a:spcBef>
              <a:spcAft>
                <a:spcPts val="0"/>
              </a:spcAft>
              <a:buSzPts val="2400"/>
              <a:buFont typeface="Zen Dots"/>
              <a:buNone/>
              <a:defRPr sz="2400" b="1">
                <a:latin typeface="Zen Dots"/>
                <a:ea typeface="Zen Dots"/>
                <a:cs typeface="Zen Dots"/>
                <a:sym typeface="Zen Dots"/>
              </a:defRPr>
            </a:lvl2pPr>
            <a:lvl3pPr lvl="2" rtl="0">
              <a:lnSpc>
                <a:spcPct val="100000"/>
              </a:lnSpc>
              <a:spcBef>
                <a:spcPts val="0"/>
              </a:spcBef>
              <a:spcAft>
                <a:spcPts val="0"/>
              </a:spcAft>
              <a:buSzPts val="2400"/>
              <a:buFont typeface="Zen Dots"/>
              <a:buNone/>
              <a:defRPr sz="2400" b="1">
                <a:latin typeface="Zen Dots"/>
                <a:ea typeface="Zen Dots"/>
                <a:cs typeface="Zen Dots"/>
                <a:sym typeface="Zen Dots"/>
              </a:defRPr>
            </a:lvl3pPr>
            <a:lvl4pPr lvl="3" rtl="0">
              <a:lnSpc>
                <a:spcPct val="100000"/>
              </a:lnSpc>
              <a:spcBef>
                <a:spcPts val="0"/>
              </a:spcBef>
              <a:spcAft>
                <a:spcPts val="0"/>
              </a:spcAft>
              <a:buSzPts val="2400"/>
              <a:buFont typeface="Zen Dots"/>
              <a:buNone/>
              <a:defRPr sz="2400" b="1">
                <a:latin typeface="Zen Dots"/>
                <a:ea typeface="Zen Dots"/>
                <a:cs typeface="Zen Dots"/>
                <a:sym typeface="Zen Dots"/>
              </a:defRPr>
            </a:lvl4pPr>
            <a:lvl5pPr lvl="4" rtl="0">
              <a:lnSpc>
                <a:spcPct val="100000"/>
              </a:lnSpc>
              <a:spcBef>
                <a:spcPts val="0"/>
              </a:spcBef>
              <a:spcAft>
                <a:spcPts val="0"/>
              </a:spcAft>
              <a:buSzPts val="2400"/>
              <a:buFont typeface="Zen Dots"/>
              <a:buNone/>
              <a:defRPr sz="2400" b="1">
                <a:latin typeface="Zen Dots"/>
                <a:ea typeface="Zen Dots"/>
                <a:cs typeface="Zen Dots"/>
                <a:sym typeface="Zen Dots"/>
              </a:defRPr>
            </a:lvl5pPr>
            <a:lvl6pPr lvl="5" rtl="0">
              <a:lnSpc>
                <a:spcPct val="100000"/>
              </a:lnSpc>
              <a:spcBef>
                <a:spcPts val="0"/>
              </a:spcBef>
              <a:spcAft>
                <a:spcPts val="0"/>
              </a:spcAft>
              <a:buSzPts val="2400"/>
              <a:buFont typeface="Zen Dots"/>
              <a:buNone/>
              <a:defRPr sz="2400" b="1">
                <a:latin typeface="Zen Dots"/>
                <a:ea typeface="Zen Dots"/>
                <a:cs typeface="Zen Dots"/>
                <a:sym typeface="Zen Dots"/>
              </a:defRPr>
            </a:lvl6pPr>
            <a:lvl7pPr lvl="6" rtl="0">
              <a:lnSpc>
                <a:spcPct val="100000"/>
              </a:lnSpc>
              <a:spcBef>
                <a:spcPts val="0"/>
              </a:spcBef>
              <a:spcAft>
                <a:spcPts val="0"/>
              </a:spcAft>
              <a:buSzPts val="2400"/>
              <a:buFont typeface="Zen Dots"/>
              <a:buNone/>
              <a:defRPr sz="2400" b="1">
                <a:latin typeface="Zen Dots"/>
                <a:ea typeface="Zen Dots"/>
                <a:cs typeface="Zen Dots"/>
                <a:sym typeface="Zen Dots"/>
              </a:defRPr>
            </a:lvl7pPr>
            <a:lvl8pPr lvl="7" rtl="0">
              <a:lnSpc>
                <a:spcPct val="100000"/>
              </a:lnSpc>
              <a:spcBef>
                <a:spcPts val="0"/>
              </a:spcBef>
              <a:spcAft>
                <a:spcPts val="0"/>
              </a:spcAft>
              <a:buSzPts val="2400"/>
              <a:buFont typeface="Zen Dots"/>
              <a:buNone/>
              <a:defRPr sz="2400" b="1">
                <a:latin typeface="Zen Dots"/>
                <a:ea typeface="Zen Dots"/>
                <a:cs typeface="Zen Dots"/>
                <a:sym typeface="Zen Dots"/>
              </a:defRPr>
            </a:lvl8pPr>
            <a:lvl9pPr lvl="8" rtl="0">
              <a:lnSpc>
                <a:spcPct val="100000"/>
              </a:lnSpc>
              <a:spcBef>
                <a:spcPts val="0"/>
              </a:spcBef>
              <a:spcAft>
                <a:spcPts val="0"/>
              </a:spcAft>
              <a:buSzPts val="2400"/>
              <a:buFont typeface="Zen Dots"/>
              <a:buNone/>
              <a:defRPr sz="2400" b="1">
                <a:latin typeface="Zen Dots"/>
                <a:ea typeface="Zen Dots"/>
                <a:cs typeface="Zen Dots"/>
                <a:sym typeface="Zen Dots"/>
              </a:defRPr>
            </a:lvl9pPr>
          </a:lstStyle>
          <a:p>
            <a:endParaRPr/>
          </a:p>
        </p:txBody>
      </p:sp>
      <p:sp>
        <p:nvSpPr>
          <p:cNvPr id="110" name="Google Shape;110;p13"/>
          <p:cNvSpPr txBox="1">
            <a:spLocks noGrp="1"/>
          </p:cNvSpPr>
          <p:nvPr>
            <p:ph type="subTitle" idx="14"/>
          </p:nvPr>
        </p:nvSpPr>
        <p:spPr>
          <a:xfrm>
            <a:off x="3420224" y="3650750"/>
            <a:ext cx="2305500" cy="78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Zen Dots"/>
              <a:buNone/>
              <a:defRPr sz="1800">
                <a:solidFill>
                  <a:schemeClr val="dk1"/>
                </a:solidFill>
                <a:latin typeface="Zen Dots"/>
                <a:ea typeface="Zen Dots"/>
                <a:cs typeface="Zen Dots"/>
                <a:sym typeface="Zen Dots"/>
              </a:defRPr>
            </a:lvl1pPr>
            <a:lvl2pPr lvl="1" rtl="0">
              <a:lnSpc>
                <a:spcPct val="100000"/>
              </a:lnSpc>
              <a:spcBef>
                <a:spcPts val="0"/>
              </a:spcBef>
              <a:spcAft>
                <a:spcPts val="0"/>
              </a:spcAft>
              <a:buSzPts val="2400"/>
              <a:buFont typeface="Zen Dots"/>
              <a:buNone/>
              <a:defRPr sz="2400" b="1">
                <a:latin typeface="Zen Dots"/>
                <a:ea typeface="Zen Dots"/>
                <a:cs typeface="Zen Dots"/>
                <a:sym typeface="Zen Dots"/>
              </a:defRPr>
            </a:lvl2pPr>
            <a:lvl3pPr lvl="2" rtl="0">
              <a:lnSpc>
                <a:spcPct val="100000"/>
              </a:lnSpc>
              <a:spcBef>
                <a:spcPts val="0"/>
              </a:spcBef>
              <a:spcAft>
                <a:spcPts val="0"/>
              </a:spcAft>
              <a:buSzPts val="2400"/>
              <a:buFont typeface="Zen Dots"/>
              <a:buNone/>
              <a:defRPr sz="2400" b="1">
                <a:latin typeface="Zen Dots"/>
                <a:ea typeface="Zen Dots"/>
                <a:cs typeface="Zen Dots"/>
                <a:sym typeface="Zen Dots"/>
              </a:defRPr>
            </a:lvl3pPr>
            <a:lvl4pPr lvl="3" rtl="0">
              <a:lnSpc>
                <a:spcPct val="100000"/>
              </a:lnSpc>
              <a:spcBef>
                <a:spcPts val="0"/>
              </a:spcBef>
              <a:spcAft>
                <a:spcPts val="0"/>
              </a:spcAft>
              <a:buSzPts val="2400"/>
              <a:buFont typeface="Zen Dots"/>
              <a:buNone/>
              <a:defRPr sz="2400" b="1">
                <a:latin typeface="Zen Dots"/>
                <a:ea typeface="Zen Dots"/>
                <a:cs typeface="Zen Dots"/>
                <a:sym typeface="Zen Dots"/>
              </a:defRPr>
            </a:lvl4pPr>
            <a:lvl5pPr lvl="4" rtl="0">
              <a:lnSpc>
                <a:spcPct val="100000"/>
              </a:lnSpc>
              <a:spcBef>
                <a:spcPts val="0"/>
              </a:spcBef>
              <a:spcAft>
                <a:spcPts val="0"/>
              </a:spcAft>
              <a:buSzPts val="2400"/>
              <a:buFont typeface="Zen Dots"/>
              <a:buNone/>
              <a:defRPr sz="2400" b="1">
                <a:latin typeface="Zen Dots"/>
                <a:ea typeface="Zen Dots"/>
                <a:cs typeface="Zen Dots"/>
                <a:sym typeface="Zen Dots"/>
              </a:defRPr>
            </a:lvl5pPr>
            <a:lvl6pPr lvl="5" rtl="0">
              <a:lnSpc>
                <a:spcPct val="100000"/>
              </a:lnSpc>
              <a:spcBef>
                <a:spcPts val="0"/>
              </a:spcBef>
              <a:spcAft>
                <a:spcPts val="0"/>
              </a:spcAft>
              <a:buSzPts val="2400"/>
              <a:buFont typeface="Zen Dots"/>
              <a:buNone/>
              <a:defRPr sz="2400" b="1">
                <a:latin typeface="Zen Dots"/>
                <a:ea typeface="Zen Dots"/>
                <a:cs typeface="Zen Dots"/>
                <a:sym typeface="Zen Dots"/>
              </a:defRPr>
            </a:lvl6pPr>
            <a:lvl7pPr lvl="6" rtl="0">
              <a:lnSpc>
                <a:spcPct val="100000"/>
              </a:lnSpc>
              <a:spcBef>
                <a:spcPts val="0"/>
              </a:spcBef>
              <a:spcAft>
                <a:spcPts val="0"/>
              </a:spcAft>
              <a:buSzPts val="2400"/>
              <a:buFont typeface="Zen Dots"/>
              <a:buNone/>
              <a:defRPr sz="2400" b="1">
                <a:latin typeface="Zen Dots"/>
                <a:ea typeface="Zen Dots"/>
                <a:cs typeface="Zen Dots"/>
                <a:sym typeface="Zen Dots"/>
              </a:defRPr>
            </a:lvl7pPr>
            <a:lvl8pPr lvl="7" rtl="0">
              <a:lnSpc>
                <a:spcPct val="100000"/>
              </a:lnSpc>
              <a:spcBef>
                <a:spcPts val="0"/>
              </a:spcBef>
              <a:spcAft>
                <a:spcPts val="0"/>
              </a:spcAft>
              <a:buSzPts val="2400"/>
              <a:buFont typeface="Zen Dots"/>
              <a:buNone/>
              <a:defRPr sz="2400" b="1">
                <a:latin typeface="Zen Dots"/>
                <a:ea typeface="Zen Dots"/>
                <a:cs typeface="Zen Dots"/>
                <a:sym typeface="Zen Dots"/>
              </a:defRPr>
            </a:lvl8pPr>
            <a:lvl9pPr lvl="8" rtl="0">
              <a:lnSpc>
                <a:spcPct val="100000"/>
              </a:lnSpc>
              <a:spcBef>
                <a:spcPts val="0"/>
              </a:spcBef>
              <a:spcAft>
                <a:spcPts val="0"/>
              </a:spcAft>
              <a:buSzPts val="2400"/>
              <a:buFont typeface="Zen Dots"/>
              <a:buNone/>
              <a:defRPr sz="2400" b="1">
                <a:latin typeface="Zen Dots"/>
                <a:ea typeface="Zen Dots"/>
                <a:cs typeface="Zen Dots"/>
                <a:sym typeface="Zen Dots"/>
              </a:defRPr>
            </a:lvl9pPr>
          </a:lstStyle>
          <a:p>
            <a:endParaRPr/>
          </a:p>
        </p:txBody>
      </p:sp>
      <p:sp>
        <p:nvSpPr>
          <p:cNvPr id="111" name="Google Shape;111;p13"/>
          <p:cNvSpPr txBox="1">
            <a:spLocks noGrp="1"/>
          </p:cNvSpPr>
          <p:nvPr>
            <p:ph type="subTitle" idx="15"/>
          </p:nvPr>
        </p:nvSpPr>
        <p:spPr>
          <a:xfrm>
            <a:off x="6129647" y="3650750"/>
            <a:ext cx="2305500" cy="78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Zen Dots"/>
              <a:buNone/>
              <a:defRPr sz="1800">
                <a:solidFill>
                  <a:schemeClr val="dk1"/>
                </a:solidFill>
                <a:latin typeface="Zen Dots"/>
                <a:ea typeface="Zen Dots"/>
                <a:cs typeface="Zen Dots"/>
                <a:sym typeface="Zen Dots"/>
              </a:defRPr>
            </a:lvl1pPr>
            <a:lvl2pPr lvl="1" rtl="0">
              <a:lnSpc>
                <a:spcPct val="100000"/>
              </a:lnSpc>
              <a:spcBef>
                <a:spcPts val="0"/>
              </a:spcBef>
              <a:spcAft>
                <a:spcPts val="0"/>
              </a:spcAft>
              <a:buSzPts val="2400"/>
              <a:buFont typeface="Zen Dots"/>
              <a:buNone/>
              <a:defRPr sz="2400" b="1">
                <a:latin typeface="Zen Dots"/>
                <a:ea typeface="Zen Dots"/>
                <a:cs typeface="Zen Dots"/>
                <a:sym typeface="Zen Dots"/>
              </a:defRPr>
            </a:lvl2pPr>
            <a:lvl3pPr lvl="2" rtl="0">
              <a:lnSpc>
                <a:spcPct val="100000"/>
              </a:lnSpc>
              <a:spcBef>
                <a:spcPts val="0"/>
              </a:spcBef>
              <a:spcAft>
                <a:spcPts val="0"/>
              </a:spcAft>
              <a:buSzPts val="2400"/>
              <a:buFont typeface="Zen Dots"/>
              <a:buNone/>
              <a:defRPr sz="2400" b="1">
                <a:latin typeface="Zen Dots"/>
                <a:ea typeface="Zen Dots"/>
                <a:cs typeface="Zen Dots"/>
                <a:sym typeface="Zen Dots"/>
              </a:defRPr>
            </a:lvl3pPr>
            <a:lvl4pPr lvl="3" rtl="0">
              <a:lnSpc>
                <a:spcPct val="100000"/>
              </a:lnSpc>
              <a:spcBef>
                <a:spcPts val="0"/>
              </a:spcBef>
              <a:spcAft>
                <a:spcPts val="0"/>
              </a:spcAft>
              <a:buSzPts val="2400"/>
              <a:buFont typeface="Zen Dots"/>
              <a:buNone/>
              <a:defRPr sz="2400" b="1">
                <a:latin typeface="Zen Dots"/>
                <a:ea typeface="Zen Dots"/>
                <a:cs typeface="Zen Dots"/>
                <a:sym typeface="Zen Dots"/>
              </a:defRPr>
            </a:lvl4pPr>
            <a:lvl5pPr lvl="4" rtl="0">
              <a:lnSpc>
                <a:spcPct val="100000"/>
              </a:lnSpc>
              <a:spcBef>
                <a:spcPts val="0"/>
              </a:spcBef>
              <a:spcAft>
                <a:spcPts val="0"/>
              </a:spcAft>
              <a:buSzPts val="2400"/>
              <a:buFont typeface="Zen Dots"/>
              <a:buNone/>
              <a:defRPr sz="2400" b="1">
                <a:latin typeface="Zen Dots"/>
                <a:ea typeface="Zen Dots"/>
                <a:cs typeface="Zen Dots"/>
                <a:sym typeface="Zen Dots"/>
              </a:defRPr>
            </a:lvl5pPr>
            <a:lvl6pPr lvl="5" rtl="0">
              <a:lnSpc>
                <a:spcPct val="100000"/>
              </a:lnSpc>
              <a:spcBef>
                <a:spcPts val="0"/>
              </a:spcBef>
              <a:spcAft>
                <a:spcPts val="0"/>
              </a:spcAft>
              <a:buSzPts val="2400"/>
              <a:buFont typeface="Zen Dots"/>
              <a:buNone/>
              <a:defRPr sz="2400" b="1">
                <a:latin typeface="Zen Dots"/>
                <a:ea typeface="Zen Dots"/>
                <a:cs typeface="Zen Dots"/>
                <a:sym typeface="Zen Dots"/>
              </a:defRPr>
            </a:lvl6pPr>
            <a:lvl7pPr lvl="6" rtl="0">
              <a:lnSpc>
                <a:spcPct val="100000"/>
              </a:lnSpc>
              <a:spcBef>
                <a:spcPts val="0"/>
              </a:spcBef>
              <a:spcAft>
                <a:spcPts val="0"/>
              </a:spcAft>
              <a:buSzPts val="2400"/>
              <a:buFont typeface="Zen Dots"/>
              <a:buNone/>
              <a:defRPr sz="2400" b="1">
                <a:latin typeface="Zen Dots"/>
                <a:ea typeface="Zen Dots"/>
                <a:cs typeface="Zen Dots"/>
                <a:sym typeface="Zen Dots"/>
              </a:defRPr>
            </a:lvl7pPr>
            <a:lvl8pPr lvl="7" rtl="0">
              <a:lnSpc>
                <a:spcPct val="100000"/>
              </a:lnSpc>
              <a:spcBef>
                <a:spcPts val="0"/>
              </a:spcBef>
              <a:spcAft>
                <a:spcPts val="0"/>
              </a:spcAft>
              <a:buSzPts val="2400"/>
              <a:buFont typeface="Zen Dots"/>
              <a:buNone/>
              <a:defRPr sz="2400" b="1">
                <a:latin typeface="Zen Dots"/>
                <a:ea typeface="Zen Dots"/>
                <a:cs typeface="Zen Dots"/>
                <a:sym typeface="Zen Dots"/>
              </a:defRPr>
            </a:lvl8pPr>
            <a:lvl9pPr lvl="8" rtl="0">
              <a:lnSpc>
                <a:spcPct val="100000"/>
              </a:lnSpc>
              <a:spcBef>
                <a:spcPts val="0"/>
              </a:spcBef>
              <a:spcAft>
                <a:spcPts val="0"/>
              </a:spcAft>
              <a:buSzPts val="2400"/>
              <a:buFont typeface="Zen Dots"/>
              <a:buNone/>
              <a:defRPr sz="2400" b="1">
                <a:latin typeface="Zen Dots"/>
                <a:ea typeface="Zen Dots"/>
                <a:cs typeface="Zen Dots"/>
                <a:sym typeface="Zen Dots"/>
              </a:defRPr>
            </a:lvl9pPr>
          </a:lstStyle>
          <a:p>
            <a:endParaRPr/>
          </a:p>
        </p:txBody>
      </p:sp>
    </p:spTree>
    <p:extLst>
      <p:ext uri="{BB962C8B-B14F-4D97-AF65-F5344CB8AC3E}">
        <p14:creationId xmlns:p14="http://schemas.microsoft.com/office/powerpoint/2010/main" val="108007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4"/>
        <p:cNvGrpSpPr/>
        <p:nvPr/>
      </p:nvGrpSpPr>
      <p:grpSpPr>
        <a:xfrm>
          <a:off x="0" y="0"/>
          <a:ext cx="0" cy="0"/>
          <a:chOff x="0" y="0"/>
          <a:chExt cx="0" cy="0"/>
        </a:xfrm>
      </p:grpSpPr>
      <p:sp>
        <p:nvSpPr>
          <p:cNvPr id="59" name="Google Shape;59;p7"/>
          <p:cNvSpPr txBox="1">
            <a:spLocks noGrp="1"/>
          </p:cNvSpPr>
          <p:nvPr>
            <p:ph type="title"/>
          </p:nvPr>
        </p:nvSpPr>
        <p:spPr>
          <a:xfrm>
            <a:off x="1230600" y="763388"/>
            <a:ext cx="3567900" cy="1120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 name="Google Shape;60;p7"/>
          <p:cNvSpPr txBox="1">
            <a:spLocks noGrp="1"/>
          </p:cNvSpPr>
          <p:nvPr>
            <p:ph type="subTitle" idx="1"/>
          </p:nvPr>
        </p:nvSpPr>
        <p:spPr>
          <a:xfrm>
            <a:off x="1230600" y="1853213"/>
            <a:ext cx="3567900" cy="252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61" name="Google Shape;61;p7"/>
          <p:cNvSpPr>
            <a:spLocks noGrp="1"/>
          </p:cNvSpPr>
          <p:nvPr>
            <p:ph type="pic" idx="2"/>
          </p:nvPr>
        </p:nvSpPr>
        <p:spPr>
          <a:xfrm>
            <a:off x="5395775" y="763400"/>
            <a:ext cx="2480100" cy="3616800"/>
          </a:xfrm>
          <a:prstGeom prst="rect">
            <a:avLst/>
          </a:prstGeom>
          <a:noFill/>
          <a:ln>
            <a:noFill/>
          </a:ln>
        </p:spPr>
      </p:sp>
    </p:spTree>
    <p:extLst>
      <p:ext uri="{BB962C8B-B14F-4D97-AF65-F5344CB8AC3E}">
        <p14:creationId xmlns:p14="http://schemas.microsoft.com/office/powerpoint/2010/main" val="926940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8"/>
        <p:cNvGrpSpPr/>
        <p:nvPr/>
      </p:nvGrpSpPr>
      <p:grpSpPr>
        <a:xfrm>
          <a:off x="0" y="0"/>
          <a:ext cx="0" cy="0"/>
          <a:chOff x="0" y="0"/>
          <a:chExt cx="0" cy="0"/>
        </a:xfrm>
      </p:grpSpPr>
      <p:sp>
        <p:nvSpPr>
          <p:cNvPr id="122" name="Google Shape;122;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2421361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7"/>
        <p:cNvGrpSpPr/>
        <p:nvPr/>
      </p:nvGrpSpPr>
      <p:grpSpPr>
        <a:xfrm>
          <a:off x="0" y="0"/>
          <a:ext cx="0" cy="0"/>
          <a:chOff x="0" y="0"/>
          <a:chExt cx="0" cy="0"/>
        </a:xfrm>
      </p:grpSpPr>
      <p:sp>
        <p:nvSpPr>
          <p:cNvPr id="21" name="Google Shape;21;p3"/>
          <p:cNvSpPr txBox="1">
            <a:spLocks noGrp="1"/>
          </p:cNvSpPr>
          <p:nvPr>
            <p:ph type="title"/>
          </p:nvPr>
        </p:nvSpPr>
        <p:spPr>
          <a:xfrm>
            <a:off x="1942590" y="2585350"/>
            <a:ext cx="5259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1942410" y="1716350"/>
            <a:ext cx="52590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8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extLst>
      <p:ext uri="{BB962C8B-B14F-4D97-AF65-F5344CB8AC3E}">
        <p14:creationId xmlns:p14="http://schemas.microsoft.com/office/powerpoint/2010/main" val="2410533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6"/>
        <p:cNvGrpSpPr/>
        <p:nvPr/>
      </p:nvGrpSpPr>
      <p:grpSpPr>
        <a:xfrm>
          <a:off x="0" y="0"/>
          <a:ext cx="0" cy="0"/>
          <a:chOff x="0" y="0"/>
          <a:chExt cx="0" cy="0"/>
        </a:xfrm>
      </p:grpSpPr>
      <p:sp>
        <p:nvSpPr>
          <p:cNvPr id="43" name="Google Shape;4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5"/>
          <p:cNvSpPr txBox="1">
            <a:spLocks noGrp="1"/>
          </p:cNvSpPr>
          <p:nvPr>
            <p:ph type="subTitle" idx="1"/>
          </p:nvPr>
        </p:nvSpPr>
        <p:spPr>
          <a:xfrm>
            <a:off x="4923136" y="24979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5"/>
          <p:cNvSpPr txBox="1">
            <a:spLocks noGrp="1"/>
          </p:cNvSpPr>
          <p:nvPr>
            <p:ph type="subTitle" idx="2"/>
          </p:nvPr>
        </p:nvSpPr>
        <p:spPr>
          <a:xfrm>
            <a:off x="1715263" y="24979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3"/>
          </p:nvPr>
        </p:nvSpPr>
        <p:spPr>
          <a:xfrm>
            <a:off x="1715263" y="1988653"/>
            <a:ext cx="2505600" cy="49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Zen Dots"/>
              <a:buNone/>
              <a:defRPr sz="1800">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Font typeface="Zen Dots"/>
              <a:buNone/>
              <a:defRPr sz="2400" b="1">
                <a:latin typeface="Zen Dots"/>
                <a:ea typeface="Zen Dots"/>
                <a:cs typeface="Zen Dots"/>
                <a:sym typeface="Zen Dots"/>
              </a:defRPr>
            </a:lvl2pPr>
            <a:lvl3pPr lvl="2" algn="ctr" rtl="0">
              <a:lnSpc>
                <a:spcPct val="100000"/>
              </a:lnSpc>
              <a:spcBef>
                <a:spcPts val="0"/>
              </a:spcBef>
              <a:spcAft>
                <a:spcPts val="0"/>
              </a:spcAft>
              <a:buSzPts val="2400"/>
              <a:buFont typeface="Zen Dots"/>
              <a:buNone/>
              <a:defRPr sz="2400" b="1">
                <a:latin typeface="Zen Dots"/>
                <a:ea typeface="Zen Dots"/>
                <a:cs typeface="Zen Dots"/>
                <a:sym typeface="Zen Dots"/>
              </a:defRPr>
            </a:lvl3pPr>
            <a:lvl4pPr lvl="3" algn="ctr" rtl="0">
              <a:lnSpc>
                <a:spcPct val="100000"/>
              </a:lnSpc>
              <a:spcBef>
                <a:spcPts val="0"/>
              </a:spcBef>
              <a:spcAft>
                <a:spcPts val="0"/>
              </a:spcAft>
              <a:buSzPts val="2400"/>
              <a:buFont typeface="Zen Dots"/>
              <a:buNone/>
              <a:defRPr sz="2400" b="1">
                <a:latin typeface="Zen Dots"/>
                <a:ea typeface="Zen Dots"/>
                <a:cs typeface="Zen Dots"/>
                <a:sym typeface="Zen Dots"/>
              </a:defRPr>
            </a:lvl4pPr>
            <a:lvl5pPr lvl="4" algn="ctr" rtl="0">
              <a:lnSpc>
                <a:spcPct val="100000"/>
              </a:lnSpc>
              <a:spcBef>
                <a:spcPts val="0"/>
              </a:spcBef>
              <a:spcAft>
                <a:spcPts val="0"/>
              </a:spcAft>
              <a:buSzPts val="2400"/>
              <a:buFont typeface="Zen Dots"/>
              <a:buNone/>
              <a:defRPr sz="2400" b="1">
                <a:latin typeface="Zen Dots"/>
                <a:ea typeface="Zen Dots"/>
                <a:cs typeface="Zen Dots"/>
                <a:sym typeface="Zen Dots"/>
              </a:defRPr>
            </a:lvl5pPr>
            <a:lvl6pPr lvl="5" algn="ctr" rtl="0">
              <a:lnSpc>
                <a:spcPct val="100000"/>
              </a:lnSpc>
              <a:spcBef>
                <a:spcPts val="0"/>
              </a:spcBef>
              <a:spcAft>
                <a:spcPts val="0"/>
              </a:spcAft>
              <a:buSzPts val="2400"/>
              <a:buFont typeface="Zen Dots"/>
              <a:buNone/>
              <a:defRPr sz="2400" b="1">
                <a:latin typeface="Zen Dots"/>
                <a:ea typeface="Zen Dots"/>
                <a:cs typeface="Zen Dots"/>
                <a:sym typeface="Zen Dots"/>
              </a:defRPr>
            </a:lvl6pPr>
            <a:lvl7pPr lvl="6" algn="ctr" rtl="0">
              <a:lnSpc>
                <a:spcPct val="100000"/>
              </a:lnSpc>
              <a:spcBef>
                <a:spcPts val="0"/>
              </a:spcBef>
              <a:spcAft>
                <a:spcPts val="0"/>
              </a:spcAft>
              <a:buSzPts val="2400"/>
              <a:buFont typeface="Zen Dots"/>
              <a:buNone/>
              <a:defRPr sz="2400" b="1">
                <a:latin typeface="Zen Dots"/>
                <a:ea typeface="Zen Dots"/>
                <a:cs typeface="Zen Dots"/>
                <a:sym typeface="Zen Dots"/>
              </a:defRPr>
            </a:lvl7pPr>
            <a:lvl8pPr lvl="7" algn="ctr" rtl="0">
              <a:lnSpc>
                <a:spcPct val="100000"/>
              </a:lnSpc>
              <a:spcBef>
                <a:spcPts val="0"/>
              </a:spcBef>
              <a:spcAft>
                <a:spcPts val="0"/>
              </a:spcAft>
              <a:buSzPts val="2400"/>
              <a:buFont typeface="Zen Dots"/>
              <a:buNone/>
              <a:defRPr sz="2400" b="1">
                <a:latin typeface="Zen Dots"/>
                <a:ea typeface="Zen Dots"/>
                <a:cs typeface="Zen Dots"/>
                <a:sym typeface="Zen Dots"/>
              </a:defRPr>
            </a:lvl8pPr>
            <a:lvl9pPr lvl="8" algn="ctr" rtl="0">
              <a:lnSpc>
                <a:spcPct val="100000"/>
              </a:lnSpc>
              <a:spcBef>
                <a:spcPts val="0"/>
              </a:spcBef>
              <a:spcAft>
                <a:spcPts val="0"/>
              </a:spcAft>
              <a:buSzPts val="2400"/>
              <a:buFont typeface="Zen Dots"/>
              <a:buNone/>
              <a:defRPr sz="2400" b="1">
                <a:latin typeface="Zen Dots"/>
                <a:ea typeface="Zen Dots"/>
                <a:cs typeface="Zen Dots"/>
                <a:sym typeface="Zen Dots"/>
              </a:defRPr>
            </a:lvl9pPr>
          </a:lstStyle>
          <a:p>
            <a:endParaRPr/>
          </a:p>
        </p:txBody>
      </p:sp>
      <p:sp>
        <p:nvSpPr>
          <p:cNvPr id="47" name="Google Shape;47;p5"/>
          <p:cNvSpPr txBox="1">
            <a:spLocks noGrp="1"/>
          </p:cNvSpPr>
          <p:nvPr>
            <p:ph type="subTitle" idx="4"/>
          </p:nvPr>
        </p:nvSpPr>
        <p:spPr>
          <a:xfrm>
            <a:off x="4923138" y="1988653"/>
            <a:ext cx="2505600" cy="49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Zen Dots"/>
              <a:buNone/>
              <a:defRPr sz="1800">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Font typeface="Zen Dots"/>
              <a:buNone/>
              <a:defRPr sz="2400" b="1">
                <a:latin typeface="Zen Dots"/>
                <a:ea typeface="Zen Dots"/>
                <a:cs typeface="Zen Dots"/>
                <a:sym typeface="Zen Dots"/>
              </a:defRPr>
            </a:lvl2pPr>
            <a:lvl3pPr lvl="2" algn="ctr" rtl="0">
              <a:lnSpc>
                <a:spcPct val="100000"/>
              </a:lnSpc>
              <a:spcBef>
                <a:spcPts val="0"/>
              </a:spcBef>
              <a:spcAft>
                <a:spcPts val="0"/>
              </a:spcAft>
              <a:buSzPts val="2400"/>
              <a:buFont typeface="Zen Dots"/>
              <a:buNone/>
              <a:defRPr sz="2400" b="1">
                <a:latin typeface="Zen Dots"/>
                <a:ea typeface="Zen Dots"/>
                <a:cs typeface="Zen Dots"/>
                <a:sym typeface="Zen Dots"/>
              </a:defRPr>
            </a:lvl3pPr>
            <a:lvl4pPr lvl="3" algn="ctr" rtl="0">
              <a:lnSpc>
                <a:spcPct val="100000"/>
              </a:lnSpc>
              <a:spcBef>
                <a:spcPts val="0"/>
              </a:spcBef>
              <a:spcAft>
                <a:spcPts val="0"/>
              </a:spcAft>
              <a:buSzPts val="2400"/>
              <a:buFont typeface="Zen Dots"/>
              <a:buNone/>
              <a:defRPr sz="2400" b="1">
                <a:latin typeface="Zen Dots"/>
                <a:ea typeface="Zen Dots"/>
                <a:cs typeface="Zen Dots"/>
                <a:sym typeface="Zen Dots"/>
              </a:defRPr>
            </a:lvl4pPr>
            <a:lvl5pPr lvl="4" algn="ctr" rtl="0">
              <a:lnSpc>
                <a:spcPct val="100000"/>
              </a:lnSpc>
              <a:spcBef>
                <a:spcPts val="0"/>
              </a:spcBef>
              <a:spcAft>
                <a:spcPts val="0"/>
              </a:spcAft>
              <a:buSzPts val="2400"/>
              <a:buFont typeface="Zen Dots"/>
              <a:buNone/>
              <a:defRPr sz="2400" b="1">
                <a:latin typeface="Zen Dots"/>
                <a:ea typeface="Zen Dots"/>
                <a:cs typeface="Zen Dots"/>
                <a:sym typeface="Zen Dots"/>
              </a:defRPr>
            </a:lvl5pPr>
            <a:lvl6pPr lvl="5" algn="ctr" rtl="0">
              <a:lnSpc>
                <a:spcPct val="100000"/>
              </a:lnSpc>
              <a:spcBef>
                <a:spcPts val="0"/>
              </a:spcBef>
              <a:spcAft>
                <a:spcPts val="0"/>
              </a:spcAft>
              <a:buSzPts val="2400"/>
              <a:buFont typeface="Zen Dots"/>
              <a:buNone/>
              <a:defRPr sz="2400" b="1">
                <a:latin typeface="Zen Dots"/>
                <a:ea typeface="Zen Dots"/>
                <a:cs typeface="Zen Dots"/>
                <a:sym typeface="Zen Dots"/>
              </a:defRPr>
            </a:lvl6pPr>
            <a:lvl7pPr lvl="6" algn="ctr" rtl="0">
              <a:lnSpc>
                <a:spcPct val="100000"/>
              </a:lnSpc>
              <a:spcBef>
                <a:spcPts val="0"/>
              </a:spcBef>
              <a:spcAft>
                <a:spcPts val="0"/>
              </a:spcAft>
              <a:buSzPts val="2400"/>
              <a:buFont typeface="Zen Dots"/>
              <a:buNone/>
              <a:defRPr sz="2400" b="1">
                <a:latin typeface="Zen Dots"/>
                <a:ea typeface="Zen Dots"/>
                <a:cs typeface="Zen Dots"/>
                <a:sym typeface="Zen Dots"/>
              </a:defRPr>
            </a:lvl7pPr>
            <a:lvl8pPr lvl="7" algn="ctr" rtl="0">
              <a:lnSpc>
                <a:spcPct val="100000"/>
              </a:lnSpc>
              <a:spcBef>
                <a:spcPts val="0"/>
              </a:spcBef>
              <a:spcAft>
                <a:spcPts val="0"/>
              </a:spcAft>
              <a:buSzPts val="2400"/>
              <a:buFont typeface="Zen Dots"/>
              <a:buNone/>
              <a:defRPr sz="2400" b="1">
                <a:latin typeface="Zen Dots"/>
                <a:ea typeface="Zen Dots"/>
                <a:cs typeface="Zen Dots"/>
                <a:sym typeface="Zen Dots"/>
              </a:defRPr>
            </a:lvl8pPr>
            <a:lvl9pPr lvl="8" algn="ctr" rtl="0">
              <a:lnSpc>
                <a:spcPct val="100000"/>
              </a:lnSpc>
              <a:spcBef>
                <a:spcPts val="0"/>
              </a:spcBef>
              <a:spcAft>
                <a:spcPts val="0"/>
              </a:spcAft>
              <a:buSzPts val="2400"/>
              <a:buFont typeface="Zen Dots"/>
              <a:buNone/>
              <a:defRPr sz="2400" b="1">
                <a:latin typeface="Zen Dots"/>
                <a:ea typeface="Zen Dots"/>
                <a:cs typeface="Zen Dots"/>
                <a:sym typeface="Zen Dots"/>
              </a:defRPr>
            </a:lvl9pPr>
          </a:lstStyle>
          <a:p>
            <a:endParaRPr/>
          </a:p>
        </p:txBody>
      </p:sp>
    </p:spTree>
    <p:extLst>
      <p:ext uri="{BB962C8B-B14F-4D97-AF65-F5344CB8AC3E}">
        <p14:creationId xmlns:p14="http://schemas.microsoft.com/office/powerpoint/2010/main" val="1698857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1"/>
        <p:cNvGrpSpPr/>
        <p:nvPr/>
      </p:nvGrpSpPr>
      <p:grpSpPr>
        <a:xfrm>
          <a:off x="0" y="0"/>
          <a:ext cx="0" cy="0"/>
          <a:chOff x="0" y="0"/>
          <a:chExt cx="0" cy="0"/>
        </a:xfrm>
      </p:grpSpPr>
      <p:sp>
        <p:nvSpPr>
          <p:cNvPr id="88" name="Google Shape;88;p11"/>
          <p:cNvSpPr txBox="1">
            <a:spLocks noGrp="1"/>
          </p:cNvSpPr>
          <p:nvPr>
            <p:ph type="title" hasCustomPrompt="1"/>
          </p:nvPr>
        </p:nvSpPr>
        <p:spPr>
          <a:xfrm>
            <a:off x="713225" y="1714500"/>
            <a:ext cx="7717800" cy="966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48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9" name="Google Shape;89;p11"/>
          <p:cNvSpPr txBox="1">
            <a:spLocks noGrp="1"/>
          </p:cNvSpPr>
          <p:nvPr>
            <p:ph type="subTitle" idx="1"/>
          </p:nvPr>
        </p:nvSpPr>
        <p:spPr>
          <a:xfrm>
            <a:off x="713225" y="2776625"/>
            <a:ext cx="77178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extLst>
      <p:ext uri="{BB962C8B-B14F-4D97-AF65-F5344CB8AC3E}">
        <p14:creationId xmlns:p14="http://schemas.microsoft.com/office/powerpoint/2010/main" val="2275910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76"/>
        <p:cNvGrpSpPr/>
        <p:nvPr/>
      </p:nvGrpSpPr>
      <p:grpSpPr>
        <a:xfrm>
          <a:off x="0" y="0"/>
          <a:ext cx="0" cy="0"/>
          <a:chOff x="0" y="0"/>
          <a:chExt cx="0" cy="0"/>
        </a:xfrm>
      </p:grpSpPr>
      <p:sp>
        <p:nvSpPr>
          <p:cNvPr id="182" name="Google Shape;182;p20"/>
          <p:cNvSpPr txBox="1">
            <a:spLocks noGrp="1"/>
          </p:cNvSpPr>
          <p:nvPr>
            <p:ph type="title" hasCustomPrompt="1"/>
          </p:nvPr>
        </p:nvSpPr>
        <p:spPr>
          <a:xfrm>
            <a:off x="1769400" y="1994523"/>
            <a:ext cx="56052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3" name="Google Shape;183;p20"/>
          <p:cNvSpPr txBox="1">
            <a:spLocks noGrp="1"/>
          </p:cNvSpPr>
          <p:nvPr>
            <p:ph type="subTitle" idx="1"/>
          </p:nvPr>
        </p:nvSpPr>
        <p:spPr>
          <a:xfrm>
            <a:off x="1769400" y="2769320"/>
            <a:ext cx="5605200" cy="37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84" name="Google Shape;184;p20"/>
          <p:cNvSpPr txBox="1">
            <a:spLocks noGrp="1"/>
          </p:cNvSpPr>
          <p:nvPr>
            <p:ph type="title" idx="2" hasCustomPrompt="1"/>
          </p:nvPr>
        </p:nvSpPr>
        <p:spPr>
          <a:xfrm>
            <a:off x="1769400" y="539500"/>
            <a:ext cx="56052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5" name="Google Shape;185;p20"/>
          <p:cNvSpPr txBox="1">
            <a:spLocks noGrp="1"/>
          </p:cNvSpPr>
          <p:nvPr>
            <p:ph type="subTitle" idx="3"/>
          </p:nvPr>
        </p:nvSpPr>
        <p:spPr>
          <a:xfrm>
            <a:off x="1769400" y="1314441"/>
            <a:ext cx="5605200" cy="37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86" name="Google Shape;186;p20"/>
          <p:cNvSpPr txBox="1">
            <a:spLocks noGrp="1"/>
          </p:cNvSpPr>
          <p:nvPr>
            <p:ph type="title" idx="4" hasCustomPrompt="1"/>
          </p:nvPr>
        </p:nvSpPr>
        <p:spPr>
          <a:xfrm>
            <a:off x="1769400" y="3449546"/>
            <a:ext cx="56052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7" name="Google Shape;187;p20"/>
          <p:cNvSpPr txBox="1">
            <a:spLocks noGrp="1"/>
          </p:cNvSpPr>
          <p:nvPr>
            <p:ph type="subTitle" idx="5"/>
          </p:nvPr>
        </p:nvSpPr>
        <p:spPr>
          <a:xfrm>
            <a:off x="1769400" y="4224199"/>
            <a:ext cx="5605200" cy="37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Tree>
    <p:extLst>
      <p:ext uri="{BB962C8B-B14F-4D97-AF65-F5344CB8AC3E}">
        <p14:creationId xmlns:p14="http://schemas.microsoft.com/office/powerpoint/2010/main" val="2195646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2"/>
        <p:cNvGrpSpPr/>
        <p:nvPr/>
      </p:nvGrpSpPr>
      <p:grpSpPr>
        <a:xfrm>
          <a:off x="0" y="0"/>
          <a:ext cx="0" cy="0"/>
          <a:chOff x="0" y="0"/>
          <a:chExt cx="0" cy="0"/>
        </a:xfrm>
      </p:grpSpPr>
      <p:sp>
        <p:nvSpPr>
          <p:cNvPr id="117" name="Google Shape;117;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238547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140897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88"/>
        <p:cNvGrpSpPr/>
        <p:nvPr/>
      </p:nvGrpSpPr>
      <p:grpSpPr>
        <a:xfrm>
          <a:off x="0" y="0"/>
          <a:ext cx="0" cy="0"/>
          <a:chOff x="0" y="0"/>
          <a:chExt cx="0" cy="0"/>
        </a:xfrm>
      </p:grpSpPr>
      <p:sp>
        <p:nvSpPr>
          <p:cNvPr id="192" name="Google Shape;192;p21"/>
          <p:cNvSpPr txBox="1">
            <a:spLocks noGrp="1"/>
          </p:cNvSpPr>
          <p:nvPr>
            <p:ph type="title"/>
          </p:nvPr>
        </p:nvSpPr>
        <p:spPr>
          <a:xfrm>
            <a:off x="1475213" y="768100"/>
            <a:ext cx="4448100" cy="105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3" name="Google Shape;193;p21"/>
          <p:cNvSpPr txBox="1">
            <a:spLocks noGrp="1"/>
          </p:cNvSpPr>
          <p:nvPr>
            <p:ph type="subTitle" idx="1"/>
          </p:nvPr>
        </p:nvSpPr>
        <p:spPr>
          <a:xfrm>
            <a:off x="1475225" y="1750612"/>
            <a:ext cx="44481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3473088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880181"/>
            <a:ext cx="7475220" cy="2194560"/>
          </a:xfrm>
        </p:spPr>
        <p:txBody>
          <a:bodyPr anchor="b">
            <a:noAutofit/>
          </a:bodyPr>
          <a:lstStyle>
            <a:lvl1pPr algn="ctr">
              <a:lnSpc>
                <a:spcPct val="85000"/>
              </a:lnSpc>
              <a:defRPr sz="54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3115890"/>
            <a:ext cx="6576822" cy="1022855"/>
          </a:xfrm>
        </p:spPr>
        <p:txBody>
          <a:bodyPr anchor="t">
            <a:normAutofit/>
          </a:bodyPr>
          <a:lstStyle>
            <a:lvl1pPr marL="0" indent="0" algn="ctr">
              <a:buNone/>
              <a:defRPr sz="165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485900" y="3015306"/>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0324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1543049"/>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1543050"/>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94349547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1501133"/>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04111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499274"/>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03949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637313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911139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2392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389119" y="822960"/>
            <a:ext cx="3909060" cy="349758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125980"/>
            <a:ext cx="2948940" cy="226314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9840552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59936" y="802385"/>
            <a:ext cx="4574286" cy="3600450"/>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125980"/>
            <a:ext cx="2948940" cy="216027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39438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457200"/>
            <a:ext cx="7406640" cy="101727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1543050"/>
            <a:ext cx="7404653" cy="3028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4667871"/>
            <a:ext cx="1746806" cy="273844"/>
          </a:xfrm>
          <a:prstGeom prst="rect">
            <a:avLst/>
          </a:prstGeom>
        </p:spPr>
        <p:txBody>
          <a:bodyPr vert="horz" lIns="91440" tIns="45720" rIns="91440" bIns="45720" rtlCol="0" anchor="ctr"/>
          <a:lstStyle>
            <a:lvl1pPr algn="l">
              <a:defRPr sz="900">
                <a:solidFill>
                  <a:schemeClr val="accent1"/>
                </a:solidFill>
              </a:defRPr>
            </a:lvl1pPr>
          </a:lstStyle>
          <a:p>
            <a:fld id="{96DFF08F-DC6B-4601-B491-B0F83F6DD2DA}" type="datetimeFigureOut">
              <a:rPr lang="en-US" smtClean="0"/>
              <a:pPr/>
              <a:t>8/18/2024</a:t>
            </a:fld>
            <a:endParaRPr lang="en-US" dirty="0"/>
          </a:p>
        </p:txBody>
      </p:sp>
      <p:sp>
        <p:nvSpPr>
          <p:cNvPr id="5" name="Footer Placeholder 4"/>
          <p:cNvSpPr>
            <a:spLocks noGrp="1"/>
          </p:cNvSpPr>
          <p:nvPr>
            <p:ph type="ftr" sz="quarter" idx="3"/>
          </p:nvPr>
        </p:nvSpPr>
        <p:spPr>
          <a:xfrm>
            <a:off x="2961861" y="4667871"/>
            <a:ext cx="3538331" cy="273844"/>
          </a:xfrm>
          <a:prstGeom prst="rect">
            <a:avLst/>
          </a:prstGeom>
        </p:spPr>
        <p:txBody>
          <a:bodyPr vert="horz" lIns="91440" tIns="45720" rIns="91440" bIns="45720" rtlCol="0" anchor="ctr"/>
          <a:lstStyle>
            <a:lvl1pPr algn="ctr">
              <a:defRPr sz="900">
                <a:solidFill>
                  <a:schemeClr val="accent1"/>
                </a:solidFill>
              </a:defRPr>
            </a:lvl1pPr>
          </a:lstStyle>
          <a:p>
            <a:endParaRPr lang="en-US" dirty="0"/>
          </a:p>
        </p:txBody>
      </p:sp>
      <p:sp>
        <p:nvSpPr>
          <p:cNvPr id="6" name="Slide Number Placeholder 5"/>
          <p:cNvSpPr>
            <a:spLocks noGrp="1"/>
          </p:cNvSpPr>
          <p:nvPr>
            <p:ph type="sldNum" sz="quarter" idx="4"/>
          </p:nvPr>
        </p:nvSpPr>
        <p:spPr>
          <a:xfrm>
            <a:off x="6997148" y="4667871"/>
            <a:ext cx="1279663" cy="273844"/>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00193936"/>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 id="2147483984" r:id="rId18"/>
    <p:sldLayoutId id="2147483985" r:id="rId19"/>
    <p:sldLayoutId id="2147483986" r:id="rId20"/>
  </p:sldLayoutIdLst>
  <p:hf hdr="0" ftr="0" dt="0"/>
  <p:txStyles>
    <p:title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50"/>
        </a:spcBef>
        <a:buClr>
          <a:schemeClr val="accent1"/>
        </a:buClr>
        <a:buSzPct val="80000"/>
        <a:buFont typeface="Corbel" pitchFamily="34" charset="0"/>
        <a:buChar char="•"/>
        <a:defRPr sz="165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5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35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4pPr>
      <a:lvl5pPr marL="96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5pPr>
      <a:lvl6pPr marL="12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6pPr>
      <a:lvl7pPr marL="142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7pPr>
      <a:lvl8pPr marL="165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8pPr>
      <a:lvl9pPr marL="187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11" name="Picture 10">
            <a:extLst>
              <a:ext uri="{FF2B5EF4-FFF2-40B4-BE49-F238E27FC236}">
                <a16:creationId xmlns:a16="http://schemas.microsoft.com/office/drawing/2014/main" id="{25CD43C2-AA71-4D87-E6DA-458B0B33F08C}"/>
              </a:ext>
            </a:extLst>
          </p:cNvPr>
          <p:cNvPicPr>
            <a:picLocks noChangeAspect="1"/>
          </p:cNvPicPr>
          <p:nvPr/>
        </p:nvPicPr>
        <p:blipFill>
          <a:blip r:embed="rId3"/>
          <a:stretch>
            <a:fillRect/>
          </a:stretch>
        </p:blipFill>
        <p:spPr>
          <a:xfrm>
            <a:off x="342778" y="353884"/>
            <a:ext cx="8422603" cy="4453860"/>
          </a:xfrm>
          <a:prstGeom prst="rect">
            <a:avLst/>
          </a:prstGeom>
        </p:spPr>
      </p:pic>
      <p:sp>
        <p:nvSpPr>
          <p:cNvPr id="10" name="TextBox 9">
            <a:extLst>
              <a:ext uri="{FF2B5EF4-FFF2-40B4-BE49-F238E27FC236}">
                <a16:creationId xmlns:a16="http://schemas.microsoft.com/office/drawing/2014/main" id="{B3317569-82DB-B203-1D10-85DB9B28937D}"/>
              </a:ext>
            </a:extLst>
          </p:cNvPr>
          <p:cNvSpPr txBox="1"/>
          <p:nvPr/>
        </p:nvSpPr>
        <p:spPr>
          <a:xfrm>
            <a:off x="807243" y="1248311"/>
            <a:ext cx="7529513" cy="1323439"/>
          </a:xfrm>
          <a:prstGeom prst="rect">
            <a:avLst/>
          </a:prstGeom>
          <a:solidFill>
            <a:schemeClr val="tx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4000" b="1" dirty="0">
                <a:solidFill>
                  <a:schemeClr val="bg1"/>
                </a:solidFill>
              </a:rPr>
              <a:t>Data Visualization of Bird Strikes </a:t>
            </a:r>
          </a:p>
          <a:p>
            <a:pPr algn="ctr"/>
            <a:r>
              <a:rPr lang="en-US" sz="4000" b="1" dirty="0">
                <a:solidFill>
                  <a:schemeClr val="bg1"/>
                </a:solidFill>
              </a:rPr>
              <a:t>Between 2001-2011</a:t>
            </a:r>
            <a:endParaRPr lang="en-IN" sz="4000" b="1" dirty="0">
              <a:solidFill>
                <a:schemeClr val="bg1"/>
              </a:solidFill>
            </a:endParaRPr>
          </a:p>
        </p:txBody>
      </p:sp>
      <p:sp>
        <p:nvSpPr>
          <p:cNvPr id="4" name="TextBox 3">
            <a:extLst>
              <a:ext uri="{FF2B5EF4-FFF2-40B4-BE49-F238E27FC236}">
                <a16:creationId xmlns:a16="http://schemas.microsoft.com/office/drawing/2014/main" id="{B327BF61-8F3E-19A7-306F-6CC31B5DAFDF}"/>
              </a:ext>
            </a:extLst>
          </p:cNvPr>
          <p:cNvSpPr txBox="1"/>
          <p:nvPr/>
        </p:nvSpPr>
        <p:spPr>
          <a:xfrm>
            <a:off x="3214625" y="3706357"/>
            <a:ext cx="2678907" cy="584775"/>
          </a:xfrm>
          <a:prstGeom prst="rect">
            <a:avLst/>
          </a:prstGeom>
          <a:solidFill>
            <a:schemeClr val="tx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bg1"/>
                </a:solidFill>
              </a:rPr>
              <a:t>Project Report by</a:t>
            </a:r>
          </a:p>
          <a:p>
            <a:pPr algn="ctr"/>
            <a:r>
              <a:rPr lang="en-US" sz="1600" b="1" dirty="0">
                <a:solidFill>
                  <a:schemeClr val="bg1"/>
                </a:solidFill>
              </a:rPr>
              <a:t>Pragnya</a:t>
            </a:r>
            <a:endParaRPr lang="en-IN" sz="16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pic>
        <p:nvPicPr>
          <p:cNvPr id="5" name="Picture 4">
            <a:extLst>
              <a:ext uri="{FF2B5EF4-FFF2-40B4-BE49-F238E27FC236}">
                <a16:creationId xmlns:a16="http://schemas.microsoft.com/office/drawing/2014/main" id="{377203D2-6552-B51B-0455-B3AF2696F81E}"/>
              </a:ext>
            </a:extLst>
          </p:cNvPr>
          <p:cNvPicPr>
            <a:picLocks noChangeAspect="1"/>
          </p:cNvPicPr>
          <p:nvPr/>
        </p:nvPicPr>
        <p:blipFill>
          <a:blip r:embed="rId3"/>
          <a:stretch>
            <a:fillRect/>
          </a:stretch>
        </p:blipFill>
        <p:spPr>
          <a:xfrm>
            <a:off x="271460" y="281438"/>
            <a:ext cx="8536781" cy="2211731"/>
          </a:xfrm>
          <a:prstGeom prst="rect">
            <a:avLst/>
          </a:prstGeom>
        </p:spPr>
      </p:pic>
      <p:sp>
        <p:nvSpPr>
          <p:cNvPr id="6" name="TextBox 5">
            <a:extLst>
              <a:ext uri="{FF2B5EF4-FFF2-40B4-BE49-F238E27FC236}">
                <a16:creationId xmlns:a16="http://schemas.microsoft.com/office/drawing/2014/main" id="{F933D11D-B22A-82D3-F350-E9056DC1ED30}"/>
              </a:ext>
            </a:extLst>
          </p:cNvPr>
          <p:cNvSpPr txBox="1"/>
          <p:nvPr/>
        </p:nvSpPr>
        <p:spPr>
          <a:xfrm>
            <a:off x="271460" y="2571750"/>
            <a:ext cx="8536781" cy="2492990"/>
          </a:xfrm>
          <a:prstGeom prst="rect">
            <a:avLst/>
          </a:prstGeom>
          <a:noFill/>
        </p:spPr>
        <p:txBody>
          <a:bodyPr wrap="square" rtlCol="0">
            <a:spAutoFit/>
          </a:bodyPr>
          <a:lstStyle/>
          <a:p>
            <a:pPr marL="342900" lvl="0" indent="-342900">
              <a:buFont typeface="Courier New" panose="02070309020205020404" pitchFamily="49" charset="0"/>
              <a:buChar char="o"/>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Indicated Damage</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Majority Cause No Damage</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90.37% of bird strikes do not cause damage.</a:t>
            </a:r>
          </a:p>
          <a:p>
            <a:pPr marL="742950" lvl="1" indent="-285750">
              <a:buSzPts val="1000"/>
              <a:buFont typeface="Courier New" panose="02070309020205020404" pitchFamily="49" charset="0"/>
              <a:buChar char="o"/>
              <a:tabLst>
                <a:tab pos="9144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Some Cause Damage</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9.63% of bird strikes result in damage to the aircraft.</a:t>
            </a:r>
          </a:p>
          <a:p>
            <a:pPr marL="342900" lvl="0" indent="-342900">
              <a:buFont typeface="Courier New" panose="02070309020205020404" pitchFamily="49" charset="0"/>
              <a:buChar char="o"/>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Altitude of Bird Strikes</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Low Altitude (&lt; 1000 ft)</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80.72% of bird strikes occur at altitudes below 1000 feet.</a:t>
            </a:r>
          </a:p>
          <a:p>
            <a:pPr marL="742950" lvl="1" indent="-285750">
              <a:buSzPts val="1000"/>
              <a:buFont typeface="Courier New" panose="02070309020205020404" pitchFamily="49" charset="0"/>
              <a:buChar char="o"/>
              <a:tabLst>
                <a:tab pos="9144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Higher Altitude (&gt; 1000 ft)</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19.28% of bird strikes occur at altitudes above 1000 feet.</a:t>
            </a:r>
          </a:p>
          <a:p>
            <a:pPr marL="342900" lvl="0" indent="-342900">
              <a:buFont typeface="Courier New" panose="02070309020205020404" pitchFamily="49" charset="0"/>
              <a:buChar char="o"/>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Pilot Warnings</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Warnings Before Strike</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56.94% of the time, pilots are warned about the presence of birds before the strike.</a:t>
            </a:r>
          </a:p>
          <a:p>
            <a:pPr marL="742950" lvl="1" indent="-285750">
              <a:buSzPts val="1000"/>
              <a:buFont typeface="Courier New" panose="02070309020205020404" pitchFamily="49" charset="0"/>
              <a:buChar char="o"/>
              <a:tabLst>
                <a:tab pos="9144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No Warnings</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43.06% of the time, there are no warnings issued to pilots before bird strikes.</a:t>
            </a:r>
          </a:p>
          <a:p>
            <a:endParaRPr lang="en-IN" sz="1200" dirty="0">
              <a:latin typeface="Cascadia Code" panose="020B0609020000020004" pitchFamily="49" charset="0"/>
              <a:ea typeface="Cascadia Code" panose="020B0609020000020004" pitchFamily="49" charset="0"/>
              <a:cs typeface="Cascadia Code" panose="020B06090200000200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9"/>
          <p:cNvSpPr txBox="1">
            <a:spLocks noGrp="1"/>
          </p:cNvSpPr>
          <p:nvPr>
            <p:ph type="title"/>
          </p:nvPr>
        </p:nvSpPr>
        <p:spPr>
          <a:xfrm>
            <a:off x="720000" y="3473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u="sng" dirty="0">
                <a:latin typeface="Cascadia Code SemiBold" panose="020B0609020000020004" pitchFamily="49" charset="0"/>
                <a:ea typeface="Cascadia Code SemiBold" panose="020B0609020000020004" pitchFamily="49" charset="0"/>
                <a:cs typeface="Cascadia Code SemiBold" panose="020B0609020000020004" pitchFamily="49" charset="0"/>
              </a:rPr>
              <a:t>Conclusion</a:t>
            </a:r>
            <a:endParaRPr sz="2800" u="sng"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2" name="TextBox 1">
            <a:extLst>
              <a:ext uri="{FF2B5EF4-FFF2-40B4-BE49-F238E27FC236}">
                <a16:creationId xmlns:a16="http://schemas.microsoft.com/office/drawing/2014/main" id="{B72727CC-2126-9CA9-AE90-90BECE7B9017}"/>
              </a:ext>
            </a:extLst>
          </p:cNvPr>
          <p:cNvSpPr txBox="1"/>
          <p:nvPr/>
        </p:nvSpPr>
        <p:spPr>
          <a:xfrm>
            <a:off x="720000" y="992982"/>
            <a:ext cx="8022431" cy="3600986"/>
          </a:xfrm>
          <a:prstGeom prst="rect">
            <a:avLst/>
          </a:prstGeom>
          <a:noFill/>
        </p:spPr>
        <p:txBody>
          <a:bodyPr wrap="square" rtlCol="0">
            <a:spAutoFit/>
          </a:bodyPr>
          <a:lstStyle/>
          <a:p>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The Bird Strike Data Visualization project reveals significant insights into bird strike incidents, highlighting key patterns and areas for improvement:</a:t>
            </a:r>
          </a:p>
          <a:p>
            <a:endParaRPr lang="en-IN" sz="1200" dirty="0">
              <a:effectLst/>
              <a:latin typeface="Cascadia Code" panose="020B0609020000020004" pitchFamily="49" charset="0"/>
              <a:ea typeface="Cascadia Code" panose="020B0609020000020004" pitchFamily="49" charset="0"/>
              <a:cs typeface="Cascadia Code" panose="020B0609020000020004" pitchFamily="49" charset="0"/>
            </a:endParaRPr>
          </a:p>
          <a:p>
            <a:pPr marL="342900" lvl="0" indent="-342900">
              <a:buFont typeface="+mj-lt"/>
              <a:buAutoNum type="arabicPeriod"/>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Increased Frequency</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Bird strikes have become more frequent over the years, with a notable rise in recent years, indicating a growing concern for aviation safety.</a:t>
            </a:r>
          </a:p>
          <a:p>
            <a:pPr marL="342900" lvl="0" indent="-342900">
              <a:buFont typeface="+mj-lt"/>
              <a:buAutoNum type="arabicPeriod"/>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Weather and Seasonal Trends</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Most bird strikes occur under clear conditions, suggesting a need for enhanced monitoring during such weather. Additionally, certain months and weather conditions are more prone to bird strikes.</a:t>
            </a:r>
          </a:p>
          <a:p>
            <a:pPr marL="342900" lvl="0" indent="-342900">
              <a:buFont typeface="+mj-lt"/>
              <a:buAutoNum type="arabicPeriod"/>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Geographical Hotspots</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High-risk areas, particularly in specific states, require targeted mitigation strategies to reduce bird strike incidents.</a:t>
            </a:r>
          </a:p>
          <a:p>
            <a:pPr marL="342900" lvl="0" indent="-342900">
              <a:buFont typeface="+mj-lt"/>
              <a:buAutoNum type="arabicPeriod"/>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Critical Flight Phases</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The majority of bird strikes happen during approach and landing phases, emphasizing the need for increased vigilance during these critical flight stages.</a:t>
            </a:r>
          </a:p>
          <a:p>
            <a:pPr marL="342900" lvl="0" indent="-342900">
              <a:buFont typeface="+mj-lt"/>
              <a:buAutoNum type="arabicPeriod"/>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Impact and Cost</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While most bird strikes cause no damage, a significant number result in costs and damage to aircraft, underscoring the economic impact on airlines.</a:t>
            </a:r>
          </a:p>
          <a:p>
            <a:pPr marL="342900" lvl="0" indent="-342900">
              <a:buFont typeface="+mj-lt"/>
              <a:buAutoNum type="arabicPeriod"/>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Altitude and Warnings</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Most strikes occur at lower altitudes, with a substantial portion of incidents occurring without prior warning to pilots, highlighting the need for improved warning systems.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46"/>
          <p:cNvSpPr txBox="1">
            <a:spLocks noGrp="1"/>
          </p:cNvSpPr>
          <p:nvPr>
            <p:ph type="title"/>
          </p:nvPr>
        </p:nvSpPr>
        <p:spPr>
          <a:xfrm>
            <a:off x="2141953" y="2042400"/>
            <a:ext cx="4860094" cy="105870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softEdge rad="12700"/>
          </a:effectLst>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scadia Code SemiBold" panose="020B0609020000020004" pitchFamily="49" charset="0"/>
                <a:ea typeface="Cascadia Code SemiBold" panose="020B0609020000020004" pitchFamily="49" charset="0"/>
                <a:cs typeface="Cascadia Code SemiBold" panose="020B0609020000020004" pitchFamily="49" charset="0"/>
              </a:rPr>
              <a:t>THANK YOU</a:t>
            </a:r>
            <a:endParaRPr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a:spLocks noGrp="1"/>
          </p:cNvSpPr>
          <p:nvPr>
            <p:ph type="title"/>
          </p:nvPr>
        </p:nvSpPr>
        <p:spPr>
          <a:xfrm>
            <a:off x="2038111" y="932497"/>
            <a:ext cx="5067775" cy="10172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latin typeface="Cascadia Code SemiBold" panose="020B0609020000020004" pitchFamily="49" charset="0"/>
                <a:ea typeface="Cascadia Code SemiBold" panose="020B0609020000020004" pitchFamily="49" charset="0"/>
                <a:cs typeface="Cascadia Code SemiBold" panose="020B0609020000020004" pitchFamily="49" charset="0"/>
              </a:rPr>
              <a:t>Project Details</a:t>
            </a:r>
            <a:br>
              <a:rPr lang="en" dirty="0">
                <a:latin typeface="Cascadia Code SemiBold" panose="020B0609020000020004" pitchFamily="49" charset="0"/>
                <a:ea typeface="Cascadia Code SemiBold" panose="020B0609020000020004" pitchFamily="49" charset="0"/>
                <a:cs typeface="Cascadia Code SemiBold" panose="020B0609020000020004" pitchFamily="49" charset="0"/>
              </a:rPr>
            </a:br>
            <a:endParaRPr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graphicFrame>
        <p:nvGraphicFramePr>
          <p:cNvPr id="4" name="Table 3">
            <a:extLst>
              <a:ext uri="{FF2B5EF4-FFF2-40B4-BE49-F238E27FC236}">
                <a16:creationId xmlns:a16="http://schemas.microsoft.com/office/drawing/2014/main" id="{143A2668-F4AA-9F34-F04A-495A10CEFFB4}"/>
              </a:ext>
            </a:extLst>
          </p:cNvPr>
          <p:cNvGraphicFramePr>
            <a:graphicFrameLocks noGrp="1"/>
          </p:cNvGraphicFramePr>
          <p:nvPr>
            <p:extLst>
              <p:ext uri="{D42A27DB-BD31-4B8C-83A1-F6EECF244321}">
                <p14:modId xmlns:p14="http://schemas.microsoft.com/office/powerpoint/2010/main" val="479591542"/>
              </p:ext>
            </p:extLst>
          </p:nvPr>
        </p:nvGraphicFramePr>
        <p:xfrm>
          <a:off x="1523999" y="2121217"/>
          <a:ext cx="6096000" cy="1747520"/>
        </p:xfrm>
        <a:graphic>
          <a:graphicData uri="http://schemas.openxmlformats.org/drawingml/2006/table">
            <a:tbl>
              <a:tblPr firstRow="1" bandRow="1">
                <a:tableStyleId>{2BCDB18B-BC92-448F-B893-E4226A6DB0F8}</a:tableStyleId>
              </a:tblPr>
              <a:tblGrid>
                <a:gridCol w="3048000">
                  <a:extLst>
                    <a:ext uri="{9D8B030D-6E8A-4147-A177-3AD203B41FA5}">
                      <a16:colId xmlns:a16="http://schemas.microsoft.com/office/drawing/2014/main" val="583987379"/>
                    </a:ext>
                  </a:extLst>
                </a:gridCol>
                <a:gridCol w="3048000">
                  <a:extLst>
                    <a:ext uri="{9D8B030D-6E8A-4147-A177-3AD203B41FA5}">
                      <a16:colId xmlns:a16="http://schemas.microsoft.com/office/drawing/2014/main" val="1526968192"/>
                    </a:ext>
                  </a:extLst>
                </a:gridCol>
              </a:tblGrid>
              <a:tr h="370840">
                <a:tc>
                  <a:txBody>
                    <a:bodyPr/>
                    <a:lstStyle/>
                    <a:p>
                      <a:r>
                        <a:rPr lang="en-IN" b="1" dirty="0">
                          <a:latin typeface="Cascadia Code" panose="020B0609020000020004" pitchFamily="49" charset="0"/>
                          <a:ea typeface="Cascadia Code" panose="020B0609020000020004" pitchFamily="49" charset="0"/>
                          <a:cs typeface="Cascadia Code" panose="020B0609020000020004" pitchFamily="49" charset="0"/>
                        </a:rPr>
                        <a:t>Project Title</a:t>
                      </a:r>
                    </a:p>
                  </a:txBody>
                  <a:tcPr/>
                </a:tc>
                <a:tc>
                  <a:txBody>
                    <a:bodyPr/>
                    <a:lstStyle/>
                    <a:p>
                      <a:r>
                        <a:rPr lang="en-US" dirty="0">
                          <a:latin typeface="Cascadia Code SemiLight" panose="020B0609020000020004" pitchFamily="49" charset="0"/>
                          <a:ea typeface="Cascadia Code SemiLight" panose="020B0609020000020004" pitchFamily="49" charset="0"/>
                          <a:cs typeface="Cascadia Code SemiLight" panose="020B0609020000020004" pitchFamily="49" charset="0"/>
                        </a:rPr>
                        <a:t>Data Visualization of Bird Strikes between 2000 – 2011</a:t>
                      </a:r>
                      <a:endParaRPr lang="en-IN"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a:txBody>
                  <a:tcPr/>
                </a:tc>
                <a:extLst>
                  <a:ext uri="{0D108BD9-81ED-4DB2-BD59-A6C34878D82A}">
                    <a16:rowId xmlns:a16="http://schemas.microsoft.com/office/drawing/2014/main" val="3407943481"/>
                  </a:ext>
                </a:extLst>
              </a:tr>
              <a:tr h="370840">
                <a:tc>
                  <a:txBody>
                    <a:bodyPr/>
                    <a:lstStyle/>
                    <a:p>
                      <a:r>
                        <a:rPr lang="en-IN" b="1" dirty="0">
                          <a:latin typeface="Cascadia Code" panose="020B0609020000020004" pitchFamily="49" charset="0"/>
                          <a:ea typeface="Cascadia Code" panose="020B0609020000020004" pitchFamily="49" charset="0"/>
                          <a:cs typeface="Cascadia Code" panose="020B0609020000020004" pitchFamily="49" charset="0"/>
                        </a:rPr>
                        <a:t>Technologies</a:t>
                      </a:r>
                    </a:p>
                  </a:txBody>
                  <a:tcPr/>
                </a:tc>
                <a:tc>
                  <a:txBody>
                    <a:bodyPr/>
                    <a:lstStyle/>
                    <a:p>
                      <a:r>
                        <a:rPr lang="en-IN" dirty="0">
                          <a:latin typeface="Cascadia Code SemiLight" panose="020B0609020000020004" pitchFamily="49" charset="0"/>
                          <a:ea typeface="Cascadia Code SemiLight" panose="020B0609020000020004" pitchFamily="49" charset="0"/>
                          <a:cs typeface="Cascadia Code SemiLight" panose="020B0609020000020004" pitchFamily="49" charset="0"/>
                        </a:rPr>
                        <a:t>Data Science</a:t>
                      </a:r>
                    </a:p>
                  </a:txBody>
                  <a:tcPr/>
                </a:tc>
                <a:extLst>
                  <a:ext uri="{0D108BD9-81ED-4DB2-BD59-A6C34878D82A}">
                    <a16:rowId xmlns:a16="http://schemas.microsoft.com/office/drawing/2014/main" val="1218850421"/>
                  </a:ext>
                </a:extLst>
              </a:tr>
              <a:tr h="370840">
                <a:tc>
                  <a:txBody>
                    <a:bodyPr/>
                    <a:lstStyle/>
                    <a:p>
                      <a:r>
                        <a:rPr lang="en-IN" b="1" dirty="0">
                          <a:latin typeface="Cascadia Code" panose="020B0609020000020004" pitchFamily="49" charset="0"/>
                          <a:ea typeface="Cascadia Code" panose="020B0609020000020004" pitchFamily="49" charset="0"/>
                          <a:cs typeface="Cascadia Code" panose="020B0609020000020004" pitchFamily="49" charset="0"/>
                        </a:rPr>
                        <a:t>Domain</a:t>
                      </a:r>
                    </a:p>
                  </a:txBody>
                  <a:tcPr/>
                </a:tc>
                <a:tc>
                  <a:txBody>
                    <a:bodyPr/>
                    <a:lstStyle/>
                    <a:p>
                      <a:r>
                        <a:rPr lang="en-IN" dirty="0">
                          <a:latin typeface="Cascadia Code SemiLight" panose="020B0609020000020004" pitchFamily="49" charset="0"/>
                          <a:ea typeface="Cascadia Code SemiLight" panose="020B0609020000020004" pitchFamily="49" charset="0"/>
                          <a:cs typeface="Cascadia Code SemiLight" panose="020B0609020000020004" pitchFamily="49" charset="0"/>
                        </a:rPr>
                        <a:t>Transportation and Communication</a:t>
                      </a:r>
                    </a:p>
                  </a:txBody>
                  <a:tcPr/>
                </a:tc>
                <a:extLst>
                  <a:ext uri="{0D108BD9-81ED-4DB2-BD59-A6C34878D82A}">
                    <a16:rowId xmlns:a16="http://schemas.microsoft.com/office/drawing/2014/main" val="2095827691"/>
                  </a:ext>
                </a:extLst>
              </a:tr>
              <a:tr h="370840">
                <a:tc>
                  <a:txBody>
                    <a:bodyPr/>
                    <a:lstStyle/>
                    <a:p>
                      <a:r>
                        <a:rPr lang="en-IN" b="1" dirty="0">
                          <a:latin typeface="Cascadia Code" panose="020B0609020000020004" pitchFamily="49" charset="0"/>
                          <a:ea typeface="Cascadia Code" panose="020B0609020000020004" pitchFamily="49" charset="0"/>
                          <a:cs typeface="Cascadia Code" panose="020B0609020000020004" pitchFamily="49" charset="0"/>
                        </a:rPr>
                        <a:t>Project Difficulties level</a:t>
                      </a:r>
                    </a:p>
                  </a:txBody>
                  <a:tcPr/>
                </a:tc>
                <a:tc>
                  <a:txBody>
                    <a:bodyPr/>
                    <a:lstStyle/>
                    <a:p>
                      <a:r>
                        <a:rPr lang="en-IN" dirty="0">
                          <a:latin typeface="Cascadia Code SemiLight" panose="020B0609020000020004" pitchFamily="49" charset="0"/>
                          <a:ea typeface="Cascadia Code SemiLight" panose="020B0609020000020004" pitchFamily="49" charset="0"/>
                          <a:cs typeface="Cascadia Code SemiLight" panose="020B0609020000020004" pitchFamily="49" charset="0"/>
                        </a:rPr>
                        <a:t>Advanced</a:t>
                      </a:r>
                    </a:p>
                  </a:txBody>
                  <a:tcPr/>
                </a:tc>
                <a:extLst>
                  <a:ext uri="{0D108BD9-81ED-4DB2-BD59-A6C34878D82A}">
                    <a16:rowId xmlns:a16="http://schemas.microsoft.com/office/drawing/2014/main" val="82269618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3" name="Title 2">
            <a:extLst>
              <a:ext uri="{FF2B5EF4-FFF2-40B4-BE49-F238E27FC236}">
                <a16:creationId xmlns:a16="http://schemas.microsoft.com/office/drawing/2014/main" id="{A09D7FED-B0DE-F5CD-7A46-DDB0992F3B2E}"/>
              </a:ext>
            </a:extLst>
          </p:cNvPr>
          <p:cNvSpPr>
            <a:spLocks noGrp="1"/>
          </p:cNvSpPr>
          <p:nvPr>
            <p:ph type="title"/>
          </p:nvPr>
        </p:nvSpPr>
        <p:spPr>
          <a:xfrm>
            <a:off x="720000" y="516939"/>
            <a:ext cx="4187756" cy="572700"/>
          </a:xfrm>
        </p:spPr>
        <p:txBody>
          <a:bodyPr/>
          <a:lstStyle/>
          <a:p>
            <a:r>
              <a:rPr lang="en-US" sz="2800" u="sng" dirty="0">
                <a:latin typeface="Cascadia Code SemiBold" panose="020B0609020000020004" pitchFamily="49" charset="0"/>
                <a:ea typeface="Cascadia Code SemiBold" panose="020B0609020000020004" pitchFamily="49" charset="0"/>
                <a:cs typeface="Cascadia Code SemiBold" panose="020B0609020000020004" pitchFamily="49" charset="0"/>
              </a:rPr>
              <a:t>Problem Statement</a:t>
            </a:r>
            <a:endParaRPr lang="en-IN" sz="2800" u="sng"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29" name="TextBox 28">
            <a:extLst>
              <a:ext uri="{FF2B5EF4-FFF2-40B4-BE49-F238E27FC236}">
                <a16:creationId xmlns:a16="http://schemas.microsoft.com/office/drawing/2014/main" id="{AB21CE53-CE4B-7758-AE0F-B726D5BB3E69}"/>
              </a:ext>
            </a:extLst>
          </p:cNvPr>
          <p:cNvSpPr txBox="1"/>
          <p:nvPr/>
        </p:nvSpPr>
        <p:spPr>
          <a:xfrm>
            <a:off x="720000" y="1089639"/>
            <a:ext cx="8109675" cy="3477875"/>
          </a:xfrm>
          <a:prstGeom prst="rect">
            <a:avLst/>
          </a:prstGeom>
          <a:noFill/>
        </p:spPr>
        <p:txBody>
          <a:bodyPr wrap="square" rtlCol="0">
            <a:spAutoFit/>
          </a:bodyPr>
          <a:lstStyle/>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Transport and communication are in the crucial domain in the field of analytics.</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Environmental impacts and safety are, nowadays, two major concerns of the scientific</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community with respect to transport scenarios and to the ever-growing urban areas.</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These issues gain more importance due to the increasing amount of vehicles and</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people. Seeking new solutions is reaching a point where available technologies and</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artificial intelligence, especially MAS, are being recognized as ways to cope with and</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tackle these kinds of problems in a distributed and more appropriate way.</a:t>
            </a:r>
          </a:p>
          <a:p>
            <a:endParaRPr lang="en-IN" sz="1100" dirty="0">
              <a:effectLst/>
              <a:latin typeface="Cascadia Code" panose="020B0609020000020004" pitchFamily="49" charset="0"/>
              <a:ea typeface="Cascadia Code" panose="020B0609020000020004" pitchFamily="49" charset="0"/>
              <a:cs typeface="Cascadia Code" panose="020B0609020000020004" pitchFamily="49" charset="0"/>
            </a:endParaRP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A bird strike is strictly defined as a collision between a bird and an aircraft which is in</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flight or on a take-off or landing roll. The term is often expanded to cover other wildlife</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strikes - with bats or ground animals. Bird Strike is common and can be a significant</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threat to aircraft safety. For smaller aircraft, significant damage may be caused to the</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aircraft structure and all aircraft, especially jet-engine ones, are vulnerable to the loss</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of thrust which can follow the ingestion of birds into engine air intakes. This has</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resulted in several fatal accidents.</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Bird strikes may occur during any phase of flight, but are most likely during the</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take-off, initial climb, approach and landing phases due to the greater numbers of birds</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in flight at lower levels. To have a closer look the following document visually depicts</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the data collected on Bird Strikes by FAA between 2000-2011.</a:t>
            </a:r>
          </a:p>
          <a:p>
            <a:endParaRPr lang="en-IN" sz="1100" dirty="0">
              <a:latin typeface="Cascadia Code" panose="020B0609020000020004" pitchFamily="49" charset="0"/>
              <a:ea typeface="Cascadia Code" panose="020B0609020000020004" pitchFamily="49" charset="0"/>
              <a:cs typeface="Cascadia Code" panose="020B06090200000200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8" name="Google Shape;258;p30"/>
          <p:cNvSpPr txBox="1">
            <a:spLocks noGrp="1"/>
          </p:cNvSpPr>
          <p:nvPr>
            <p:ph type="title"/>
          </p:nvPr>
        </p:nvSpPr>
        <p:spPr>
          <a:xfrm>
            <a:off x="671039" y="2388861"/>
            <a:ext cx="4285621" cy="5812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u="sng" dirty="0">
                <a:latin typeface="Cascadia Code SemiBold" panose="020B0609020000020004" pitchFamily="49" charset="0"/>
                <a:ea typeface="Cascadia Code SemiBold" panose="020B0609020000020004" pitchFamily="49" charset="0"/>
                <a:cs typeface="Cascadia Code SemiBold" panose="020B0609020000020004" pitchFamily="49" charset="0"/>
              </a:rPr>
              <a:t>Dataset Information</a:t>
            </a:r>
            <a:endParaRPr sz="2400" u="sng"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9" name="TextBox 8">
            <a:extLst>
              <a:ext uri="{FF2B5EF4-FFF2-40B4-BE49-F238E27FC236}">
                <a16:creationId xmlns:a16="http://schemas.microsoft.com/office/drawing/2014/main" id="{D80BD65C-5CF9-547B-6CAE-A13DE9A6B59C}"/>
              </a:ext>
            </a:extLst>
          </p:cNvPr>
          <p:cNvSpPr txBox="1"/>
          <p:nvPr/>
        </p:nvSpPr>
        <p:spPr>
          <a:xfrm>
            <a:off x="671039" y="3099033"/>
            <a:ext cx="6920421" cy="1384995"/>
          </a:xfrm>
          <a:prstGeom prst="rect">
            <a:avLst/>
          </a:prstGeom>
          <a:noFill/>
        </p:spPr>
        <p:txBody>
          <a:bodyPr wrap="square" rtlCol="0">
            <a:spAutoFit/>
          </a:bodyPr>
          <a:lstStyle/>
          <a:p>
            <a:pPr marL="285750" indent="-285750">
              <a:buFont typeface="Courier New" panose="02070309020205020404" pitchFamily="49" charset="0"/>
              <a:buChar char="o"/>
            </a:pPr>
            <a:r>
              <a:rPr lang="en-IN" dirty="0">
                <a:effectLst/>
                <a:latin typeface="Cascadia Code" panose="020B0609020000020004" pitchFamily="49" charset="0"/>
                <a:ea typeface="Cascadia Code" panose="020B0609020000020004" pitchFamily="49" charset="0"/>
                <a:cs typeface="Cascadia Code" panose="020B0609020000020004" pitchFamily="49" charset="0"/>
              </a:rPr>
              <a:t>The dataset covers bird strike incidents from 2000-2011, with 24,750 records detailing the date, location, weather conditions, flight phase, altitude, aircraft and airline involved, damage incurred, cost implications, and pilot warnings.</a:t>
            </a:r>
          </a:p>
          <a:p>
            <a:endParaRPr lang="en-IN"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2" name="TextBox 11">
            <a:extLst>
              <a:ext uri="{FF2B5EF4-FFF2-40B4-BE49-F238E27FC236}">
                <a16:creationId xmlns:a16="http://schemas.microsoft.com/office/drawing/2014/main" id="{5AE31005-976E-331B-A118-F0F04CD86E13}"/>
              </a:ext>
            </a:extLst>
          </p:cNvPr>
          <p:cNvSpPr txBox="1"/>
          <p:nvPr/>
        </p:nvSpPr>
        <p:spPr>
          <a:xfrm>
            <a:off x="671039" y="776666"/>
            <a:ext cx="3208017" cy="461665"/>
          </a:xfrm>
          <a:prstGeom prst="rect">
            <a:avLst/>
          </a:prstGeom>
          <a:noFill/>
        </p:spPr>
        <p:txBody>
          <a:bodyPr wrap="square" rtlCol="0">
            <a:spAutoFit/>
          </a:bodyPr>
          <a:lstStyle/>
          <a:p>
            <a:r>
              <a:rPr lang="en" sz="2400" u="sng" dirty="0">
                <a:solidFill>
                  <a:schemeClr val="accent1"/>
                </a:solidFill>
                <a:latin typeface="Cascadia Code SemiBold" panose="020B0609020000020004" pitchFamily="49" charset="0"/>
                <a:ea typeface="Cascadia Code SemiBold" panose="020B0609020000020004" pitchFamily="49" charset="0"/>
                <a:cs typeface="Cascadia Code SemiBold" panose="020B0609020000020004" pitchFamily="49" charset="0"/>
              </a:rPr>
              <a:t>Objective</a:t>
            </a:r>
            <a:endParaRPr lang="en-IN" sz="2400" u="sng" dirty="0">
              <a:solidFill>
                <a:schemeClr val="accent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13" name="TextBox 12">
            <a:extLst>
              <a:ext uri="{FF2B5EF4-FFF2-40B4-BE49-F238E27FC236}">
                <a16:creationId xmlns:a16="http://schemas.microsoft.com/office/drawing/2014/main" id="{9646C680-66E0-5101-8F49-1F9D179D1729}"/>
              </a:ext>
            </a:extLst>
          </p:cNvPr>
          <p:cNvSpPr txBox="1"/>
          <p:nvPr/>
        </p:nvSpPr>
        <p:spPr>
          <a:xfrm>
            <a:off x="671039" y="1305804"/>
            <a:ext cx="7406639" cy="738664"/>
          </a:xfrm>
          <a:prstGeom prst="rect">
            <a:avLst/>
          </a:prstGeom>
          <a:noFill/>
        </p:spPr>
        <p:txBody>
          <a:bodyPr wrap="square" rtlCol="0">
            <a:spAutoFit/>
          </a:bodyPr>
          <a:lstStyle/>
          <a:p>
            <a:pPr marL="285750" indent="-285750">
              <a:buFont typeface="Courier New" panose="02070309020205020404" pitchFamily="49" charset="0"/>
              <a:buChar char="o"/>
            </a:pPr>
            <a:r>
              <a:rPr lang="en-IN" dirty="0">
                <a:effectLst/>
                <a:latin typeface="Cascadia Code" panose="020B0609020000020004" pitchFamily="49" charset="0"/>
                <a:ea typeface="Cascadia Code" panose="020B0609020000020004" pitchFamily="49" charset="0"/>
                <a:cs typeface="Cascadia Code" panose="020B0609020000020004" pitchFamily="49" charset="0"/>
              </a:rPr>
              <a:t>The objective of this project is to analyse and visualize bird strike data to identify patterns, high-risk areas, and impacts, and to provide insights for improving aviation safety.</a:t>
            </a:r>
            <a:endParaRPr lang="en-IN" dirty="0">
              <a:latin typeface="Cascadia Code" panose="020B0609020000020004" pitchFamily="49" charset="0"/>
              <a:ea typeface="Cascadia Code" panose="020B0609020000020004" pitchFamily="49" charset="0"/>
              <a:cs typeface="Cascadia Code" panose="020B06090200000200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CBEB19-0D38-F1B9-C4CE-90F46A1124F2}"/>
              </a:ext>
            </a:extLst>
          </p:cNvPr>
          <p:cNvSpPr txBox="1">
            <a:spLocks/>
          </p:cNvSpPr>
          <p:nvPr/>
        </p:nvSpPr>
        <p:spPr>
          <a:xfrm>
            <a:off x="2217782" y="265462"/>
            <a:ext cx="4379690" cy="569214"/>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3000"/>
              <a:buNone/>
              <a:defRPr sz="3300" kern="1200">
                <a:solidFill>
                  <a:schemeClr val="accent1"/>
                </a:solidFill>
                <a:latin typeface="+mj-lt"/>
                <a:ea typeface="+mj-ea"/>
                <a:cs typeface="+mj-c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pPr algn="ctr">
              <a:buClrTx/>
              <a:buFontTx/>
            </a:pPr>
            <a:r>
              <a:rPr lang="en-US" sz="2400" u="sng" dirty="0">
                <a:latin typeface="Cascadia Code SemiBold" panose="020B0609020000020004" pitchFamily="49" charset="0"/>
                <a:ea typeface="Cascadia Code SemiBold" panose="020B0609020000020004" pitchFamily="49" charset="0"/>
                <a:cs typeface="Cascadia Code SemiBold" panose="020B0609020000020004" pitchFamily="49" charset="0"/>
              </a:rPr>
              <a:t>Architecture</a:t>
            </a:r>
            <a:endParaRPr lang="en-IN" sz="2400" u="sng"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4" name="Rectangle 3">
            <a:extLst>
              <a:ext uri="{FF2B5EF4-FFF2-40B4-BE49-F238E27FC236}">
                <a16:creationId xmlns:a16="http://schemas.microsoft.com/office/drawing/2014/main" id="{A7A7D522-AD64-21AF-09C2-604C102669F6}"/>
              </a:ext>
            </a:extLst>
          </p:cNvPr>
          <p:cNvSpPr/>
          <p:nvPr/>
        </p:nvSpPr>
        <p:spPr>
          <a:xfrm>
            <a:off x="1008764" y="900113"/>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Raw Data Collection</a:t>
            </a:r>
            <a:endParaRPr lang="en-IN" sz="1200" dirty="0">
              <a:solidFill>
                <a:schemeClr val="bg1"/>
              </a:solidFill>
            </a:endParaRPr>
          </a:p>
        </p:txBody>
      </p:sp>
      <p:sp>
        <p:nvSpPr>
          <p:cNvPr id="5" name="Rectangle 4">
            <a:extLst>
              <a:ext uri="{FF2B5EF4-FFF2-40B4-BE49-F238E27FC236}">
                <a16:creationId xmlns:a16="http://schemas.microsoft.com/office/drawing/2014/main" id="{D6B00A25-0D7E-45D8-E778-8EB54611A36F}"/>
              </a:ext>
            </a:extLst>
          </p:cNvPr>
          <p:cNvSpPr/>
          <p:nvPr/>
        </p:nvSpPr>
        <p:spPr>
          <a:xfrm>
            <a:off x="3648196" y="900113"/>
            <a:ext cx="1448039"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Importing Libraries In Jupyter Notebook </a:t>
            </a:r>
            <a:endParaRPr lang="en-IN" sz="1200" dirty="0"/>
          </a:p>
        </p:txBody>
      </p:sp>
      <p:sp>
        <p:nvSpPr>
          <p:cNvPr id="6" name="Rectangle 5">
            <a:extLst>
              <a:ext uri="{FF2B5EF4-FFF2-40B4-BE49-F238E27FC236}">
                <a16:creationId xmlns:a16="http://schemas.microsoft.com/office/drawing/2014/main" id="{0D767756-D534-591B-3B50-43A2196692EC}"/>
              </a:ext>
            </a:extLst>
          </p:cNvPr>
          <p:cNvSpPr/>
          <p:nvPr/>
        </p:nvSpPr>
        <p:spPr>
          <a:xfrm>
            <a:off x="6760702" y="900527"/>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Load Dataset</a:t>
            </a:r>
            <a:endParaRPr lang="en-IN" sz="1200" dirty="0">
              <a:solidFill>
                <a:schemeClr val="bg1"/>
              </a:solidFill>
            </a:endParaRPr>
          </a:p>
        </p:txBody>
      </p:sp>
      <p:sp>
        <p:nvSpPr>
          <p:cNvPr id="7" name="Rectangle 6">
            <a:extLst>
              <a:ext uri="{FF2B5EF4-FFF2-40B4-BE49-F238E27FC236}">
                <a16:creationId xmlns:a16="http://schemas.microsoft.com/office/drawing/2014/main" id="{7B495D6D-B609-0AC5-8985-8084D4ECECF4}"/>
              </a:ext>
            </a:extLst>
          </p:cNvPr>
          <p:cNvSpPr/>
          <p:nvPr/>
        </p:nvSpPr>
        <p:spPr>
          <a:xfrm>
            <a:off x="6760699" y="1829236"/>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Missing Values Imputation</a:t>
            </a:r>
            <a:endParaRPr lang="en-IN" sz="1200" dirty="0">
              <a:solidFill>
                <a:schemeClr val="bg1"/>
              </a:solidFill>
            </a:endParaRPr>
          </a:p>
        </p:txBody>
      </p:sp>
      <p:sp>
        <p:nvSpPr>
          <p:cNvPr id="8" name="Rectangle 7">
            <a:extLst>
              <a:ext uri="{FF2B5EF4-FFF2-40B4-BE49-F238E27FC236}">
                <a16:creationId xmlns:a16="http://schemas.microsoft.com/office/drawing/2014/main" id="{6A2B2A83-81EB-11D2-BFA0-207C71253007}"/>
              </a:ext>
            </a:extLst>
          </p:cNvPr>
          <p:cNvSpPr/>
          <p:nvPr/>
        </p:nvSpPr>
        <p:spPr>
          <a:xfrm>
            <a:off x="6760699" y="3720338"/>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Handling Outliers </a:t>
            </a:r>
            <a:endParaRPr lang="en-IN" sz="1200" dirty="0">
              <a:solidFill>
                <a:schemeClr val="bg1"/>
              </a:solidFill>
            </a:endParaRPr>
          </a:p>
        </p:txBody>
      </p:sp>
      <p:sp>
        <p:nvSpPr>
          <p:cNvPr id="9" name="Rectangle 8">
            <a:extLst>
              <a:ext uri="{FF2B5EF4-FFF2-40B4-BE49-F238E27FC236}">
                <a16:creationId xmlns:a16="http://schemas.microsoft.com/office/drawing/2014/main" id="{FFD3D97B-7E39-4D02-6D00-50A61ACF2994}"/>
              </a:ext>
            </a:extLst>
          </p:cNvPr>
          <p:cNvSpPr/>
          <p:nvPr/>
        </p:nvSpPr>
        <p:spPr>
          <a:xfrm>
            <a:off x="6760699" y="2774787"/>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Data Cleaning</a:t>
            </a:r>
            <a:endParaRPr lang="en-IN" sz="1200" dirty="0">
              <a:solidFill>
                <a:schemeClr val="bg1"/>
              </a:solidFill>
            </a:endParaRPr>
          </a:p>
        </p:txBody>
      </p:sp>
      <p:sp>
        <p:nvSpPr>
          <p:cNvPr id="10" name="Rectangle 9">
            <a:extLst>
              <a:ext uri="{FF2B5EF4-FFF2-40B4-BE49-F238E27FC236}">
                <a16:creationId xmlns:a16="http://schemas.microsoft.com/office/drawing/2014/main" id="{01D9FB19-DF94-83FD-8839-5157ED13B686}"/>
              </a:ext>
            </a:extLst>
          </p:cNvPr>
          <p:cNvSpPr/>
          <p:nvPr/>
        </p:nvSpPr>
        <p:spPr>
          <a:xfrm>
            <a:off x="4812106" y="3967866"/>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Exploratory Data Analysis (EDA)</a:t>
            </a:r>
            <a:endParaRPr lang="en-IN" sz="1200" dirty="0">
              <a:solidFill>
                <a:schemeClr val="bg1"/>
              </a:solidFill>
            </a:endParaRPr>
          </a:p>
        </p:txBody>
      </p:sp>
      <p:sp>
        <p:nvSpPr>
          <p:cNvPr id="11" name="Rectangle 10">
            <a:extLst>
              <a:ext uri="{FF2B5EF4-FFF2-40B4-BE49-F238E27FC236}">
                <a16:creationId xmlns:a16="http://schemas.microsoft.com/office/drawing/2014/main" id="{71D425BC-D555-1907-0B48-BC25EE80B337}"/>
              </a:ext>
            </a:extLst>
          </p:cNvPr>
          <p:cNvSpPr/>
          <p:nvPr/>
        </p:nvSpPr>
        <p:spPr>
          <a:xfrm>
            <a:off x="3243194" y="3967866"/>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PowerBi </a:t>
            </a:r>
          </a:p>
          <a:p>
            <a:pPr algn="ctr"/>
            <a:r>
              <a:rPr lang="en-US" sz="1200" dirty="0">
                <a:solidFill>
                  <a:schemeClr val="bg1"/>
                </a:solidFill>
              </a:rPr>
              <a:t>Desktop</a:t>
            </a:r>
            <a:endParaRPr lang="en-IN" sz="1200" dirty="0">
              <a:solidFill>
                <a:schemeClr val="bg1"/>
              </a:solidFill>
            </a:endParaRPr>
          </a:p>
        </p:txBody>
      </p:sp>
      <p:sp>
        <p:nvSpPr>
          <p:cNvPr id="12" name="Rectangle 11">
            <a:extLst>
              <a:ext uri="{FF2B5EF4-FFF2-40B4-BE49-F238E27FC236}">
                <a16:creationId xmlns:a16="http://schemas.microsoft.com/office/drawing/2014/main" id="{B199F075-913C-BE20-368D-30674204FC31}"/>
              </a:ext>
            </a:extLst>
          </p:cNvPr>
          <p:cNvSpPr/>
          <p:nvPr/>
        </p:nvSpPr>
        <p:spPr>
          <a:xfrm>
            <a:off x="1674282" y="3967866"/>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Insight</a:t>
            </a:r>
            <a:endParaRPr lang="en-IN" sz="1200" dirty="0">
              <a:solidFill>
                <a:schemeClr val="bg1"/>
              </a:solidFill>
            </a:endParaRPr>
          </a:p>
        </p:txBody>
      </p:sp>
      <p:sp>
        <p:nvSpPr>
          <p:cNvPr id="13" name="Rectangle 12">
            <a:extLst>
              <a:ext uri="{FF2B5EF4-FFF2-40B4-BE49-F238E27FC236}">
                <a16:creationId xmlns:a16="http://schemas.microsoft.com/office/drawing/2014/main" id="{60FF007A-8F3A-9F72-A29F-1A321A9AD353}"/>
              </a:ext>
            </a:extLst>
          </p:cNvPr>
          <p:cNvSpPr/>
          <p:nvPr/>
        </p:nvSpPr>
        <p:spPr>
          <a:xfrm>
            <a:off x="560784" y="2659660"/>
            <a:ext cx="1257301" cy="7000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Report</a:t>
            </a:r>
            <a:endParaRPr lang="en-IN" sz="1200" dirty="0">
              <a:solidFill>
                <a:schemeClr val="bg1"/>
              </a:solidFill>
            </a:endParaRPr>
          </a:p>
        </p:txBody>
      </p:sp>
      <p:cxnSp>
        <p:nvCxnSpPr>
          <p:cNvPr id="14" name="Straight Arrow Connector 13">
            <a:extLst>
              <a:ext uri="{FF2B5EF4-FFF2-40B4-BE49-F238E27FC236}">
                <a16:creationId xmlns:a16="http://schemas.microsoft.com/office/drawing/2014/main" id="{16392575-EFA5-0C94-006C-14DB55045955}"/>
              </a:ext>
            </a:extLst>
          </p:cNvPr>
          <p:cNvCxnSpPr>
            <a:cxnSpLocks/>
            <a:endCxn id="5" idx="1"/>
          </p:cNvCxnSpPr>
          <p:nvPr/>
        </p:nvCxnSpPr>
        <p:spPr>
          <a:xfrm flipV="1">
            <a:off x="2266065" y="1250157"/>
            <a:ext cx="1382131" cy="7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5F9C4F2-2838-3E9F-2BC4-B3F0CDBA67CC}"/>
              </a:ext>
            </a:extLst>
          </p:cNvPr>
          <p:cNvCxnSpPr>
            <a:cxnSpLocks/>
            <a:stCxn id="5" idx="3"/>
            <a:endCxn id="6" idx="1"/>
          </p:cNvCxnSpPr>
          <p:nvPr/>
        </p:nvCxnSpPr>
        <p:spPr>
          <a:xfrm>
            <a:off x="5096235" y="1250157"/>
            <a:ext cx="1664467" cy="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8227970-85E3-ABF1-42DE-0695D721203C}"/>
              </a:ext>
            </a:extLst>
          </p:cNvPr>
          <p:cNvCxnSpPr>
            <a:cxnSpLocks/>
          </p:cNvCxnSpPr>
          <p:nvPr/>
        </p:nvCxnSpPr>
        <p:spPr>
          <a:xfrm>
            <a:off x="7389348" y="1599950"/>
            <a:ext cx="1" cy="222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F2523C-D809-56B6-2296-5018008F5FD5}"/>
              </a:ext>
            </a:extLst>
          </p:cNvPr>
          <p:cNvCxnSpPr>
            <a:cxnSpLocks/>
          </p:cNvCxnSpPr>
          <p:nvPr/>
        </p:nvCxnSpPr>
        <p:spPr>
          <a:xfrm flipH="1">
            <a:off x="4500495" y="4330412"/>
            <a:ext cx="311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7F38A60-DFF6-EB76-8C3B-80522B8DDC4A}"/>
              </a:ext>
            </a:extLst>
          </p:cNvPr>
          <p:cNvCxnSpPr>
            <a:cxnSpLocks/>
          </p:cNvCxnSpPr>
          <p:nvPr/>
        </p:nvCxnSpPr>
        <p:spPr>
          <a:xfrm flipH="1">
            <a:off x="2931583" y="4330412"/>
            <a:ext cx="311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F8CDD57-1B6E-3C67-F20A-096D185C492F}"/>
              </a:ext>
            </a:extLst>
          </p:cNvPr>
          <p:cNvCxnSpPr>
            <a:cxnSpLocks/>
            <a:stCxn id="12" idx="1"/>
            <a:endCxn id="13" idx="2"/>
          </p:cNvCxnSpPr>
          <p:nvPr/>
        </p:nvCxnSpPr>
        <p:spPr>
          <a:xfrm rot="10800000">
            <a:off x="1189436" y="3359748"/>
            <a:ext cx="484847" cy="9581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Left Brace 19">
            <a:extLst>
              <a:ext uri="{FF2B5EF4-FFF2-40B4-BE49-F238E27FC236}">
                <a16:creationId xmlns:a16="http://schemas.microsoft.com/office/drawing/2014/main" id="{51443106-78A3-656F-7449-3472B3A114D4}"/>
              </a:ext>
            </a:extLst>
          </p:cNvPr>
          <p:cNvSpPr/>
          <p:nvPr/>
        </p:nvSpPr>
        <p:spPr>
          <a:xfrm>
            <a:off x="6235568" y="1458704"/>
            <a:ext cx="525121" cy="25091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050"/>
          </a:p>
        </p:txBody>
      </p:sp>
      <p:cxnSp>
        <p:nvCxnSpPr>
          <p:cNvPr id="21" name="Connector: Elbow 20">
            <a:extLst>
              <a:ext uri="{FF2B5EF4-FFF2-40B4-BE49-F238E27FC236}">
                <a16:creationId xmlns:a16="http://schemas.microsoft.com/office/drawing/2014/main" id="{F0DDD26D-70C6-3A40-32F9-9DEC9854487A}"/>
              </a:ext>
            </a:extLst>
          </p:cNvPr>
          <p:cNvCxnSpPr>
            <a:cxnSpLocks/>
            <a:stCxn id="8" idx="1"/>
            <a:endCxn id="10" idx="3"/>
          </p:cNvCxnSpPr>
          <p:nvPr/>
        </p:nvCxnSpPr>
        <p:spPr>
          <a:xfrm rot="10800000" flipV="1">
            <a:off x="6069407" y="4070382"/>
            <a:ext cx="691292" cy="2475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9421F51-29CD-920F-B13C-8E7D993434E0}"/>
              </a:ext>
            </a:extLst>
          </p:cNvPr>
          <p:cNvCxnSpPr>
            <a:cxnSpLocks/>
          </p:cNvCxnSpPr>
          <p:nvPr/>
        </p:nvCxnSpPr>
        <p:spPr>
          <a:xfrm>
            <a:off x="7389348" y="3486392"/>
            <a:ext cx="1" cy="222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9819E8E-194A-24D0-D2DD-54E903FCD271}"/>
              </a:ext>
            </a:extLst>
          </p:cNvPr>
          <p:cNvCxnSpPr>
            <a:cxnSpLocks/>
          </p:cNvCxnSpPr>
          <p:nvPr/>
        </p:nvCxnSpPr>
        <p:spPr>
          <a:xfrm>
            <a:off x="7389348" y="2536181"/>
            <a:ext cx="1" cy="222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D34CC93-9C86-F1B7-2036-F91365C9182C}"/>
              </a:ext>
            </a:extLst>
          </p:cNvPr>
          <p:cNvSpPr txBox="1"/>
          <p:nvPr/>
        </p:nvSpPr>
        <p:spPr>
          <a:xfrm>
            <a:off x="4407627" y="2574781"/>
            <a:ext cx="2420157" cy="276999"/>
          </a:xfrm>
          <a:prstGeom prst="rect">
            <a:avLst/>
          </a:prstGeom>
          <a:noFill/>
        </p:spPr>
        <p:txBody>
          <a:bodyPr wrap="square" rtlCol="0">
            <a:spAutoFit/>
          </a:bodyPr>
          <a:lstStyle/>
          <a:p>
            <a:r>
              <a:rPr lang="en-US" sz="1200" b="1" dirty="0">
                <a:latin typeface="Cascadia Code" panose="020B0609020000020004" pitchFamily="49" charset="0"/>
                <a:ea typeface="Cascadia Code" panose="020B0609020000020004" pitchFamily="49" charset="0"/>
                <a:cs typeface="Cascadia Code" panose="020B0609020000020004" pitchFamily="49" charset="0"/>
              </a:rPr>
              <a:t>Data Pre-Processing</a:t>
            </a:r>
            <a:endParaRPr lang="en-IN" sz="1200" b="1"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752042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7" name="Picture 6">
            <a:extLst>
              <a:ext uri="{FF2B5EF4-FFF2-40B4-BE49-F238E27FC236}">
                <a16:creationId xmlns:a16="http://schemas.microsoft.com/office/drawing/2014/main" id="{2C7D21BE-EDBD-7B7E-5D6D-72C455D00EFF}"/>
              </a:ext>
            </a:extLst>
          </p:cNvPr>
          <p:cNvPicPr>
            <a:picLocks noChangeAspect="1"/>
          </p:cNvPicPr>
          <p:nvPr/>
        </p:nvPicPr>
        <p:blipFill>
          <a:blip r:embed="rId3"/>
          <a:stretch>
            <a:fillRect/>
          </a:stretch>
        </p:blipFill>
        <p:spPr>
          <a:xfrm>
            <a:off x="282178" y="396323"/>
            <a:ext cx="8579644" cy="43508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Google Shape;272;p32"/>
          <p:cNvSpPr txBox="1">
            <a:spLocks noGrp="1"/>
          </p:cNvSpPr>
          <p:nvPr>
            <p:ph type="title"/>
          </p:nvPr>
        </p:nvSpPr>
        <p:spPr>
          <a:xfrm>
            <a:off x="719999" y="266431"/>
            <a:ext cx="354481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latin typeface="Cascadia Code SemiBold" panose="020B0609020000020004" pitchFamily="49" charset="0"/>
                <a:ea typeface="Cascadia Code SemiBold" panose="020B0609020000020004" pitchFamily="49" charset="0"/>
                <a:cs typeface="Cascadia Code SemiBold" panose="020B0609020000020004" pitchFamily="49" charset="0"/>
              </a:rPr>
              <a:t>Key Findings</a:t>
            </a:r>
            <a:endParaRPr sz="2400" u="sng"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TextBox 2">
            <a:extLst>
              <a:ext uri="{FF2B5EF4-FFF2-40B4-BE49-F238E27FC236}">
                <a16:creationId xmlns:a16="http://schemas.microsoft.com/office/drawing/2014/main" id="{CEB700A5-E22B-3B1B-EF3A-0967A5478403}"/>
              </a:ext>
            </a:extLst>
          </p:cNvPr>
          <p:cNvSpPr txBox="1"/>
          <p:nvPr/>
        </p:nvSpPr>
        <p:spPr>
          <a:xfrm>
            <a:off x="620747" y="839131"/>
            <a:ext cx="7902506" cy="3816429"/>
          </a:xfrm>
          <a:prstGeom prst="rect">
            <a:avLst/>
          </a:prstGeom>
          <a:noFill/>
        </p:spPr>
        <p:txBody>
          <a:bodyPr wrap="square">
            <a:spAutoFit/>
          </a:bodyPr>
          <a:lstStyle/>
          <a:p>
            <a:pPr marL="342900" lvl="0" indent="-342900">
              <a:buFont typeface="Courier New" panose="02070309020205020404" pitchFamily="49" charset="0"/>
              <a:buChar char="o"/>
              <a:tabLst>
                <a:tab pos="457200" algn="l"/>
              </a:tabLst>
            </a:pPr>
            <a:r>
              <a:rPr lang="en-IN" sz="1100" b="1" dirty="0">
                <a:effectLst/>
                <a:latin typeface="Cascadia Code" panose="020B0609020000020004" pitchFamily="49" charset="0"/>
                <a:ea typeface="Cascadia Code" panose="020B0609020000020004" pitchFamily="49" charset="0"/>
                <a:cs typeface="Cascadia Code" panose="020B0609020000020004" pitchFamily="49" charset="0"/>
              </a:rPr>
              <a:t>Total Number of Bird Strikes</a:t>
            </a:r>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The data shows a total of 24,750 bird strike incidents, highlighting the frequency and impact of bird strikes on aviation.</a:t>
            </a:r>
          </a:p>
          <a:p>
            <a:pPr marL="628650" lvl="1" indent="-171450">
              <a:buSzPts val="1000"/>
              <a:buFont typeface="Courier New" panose="02070309020205020404" pitchFamily="49" charset="0"/>
              <a:buChar char="o"/>
              <a:tabLst>
                <a:tab pos="914400" algn="l"/>
              </a:tabLst>
            </a:pPr>
            <a:endParaRPr lang="en-IN" sz="1100" dirty="0">
              <a:effectLst/>
              <a:latin typeface="Cascadia Code" panose="020B0609020000020004" pitchFamily="49" charset="0"/>
              <a:ea typeface="Cascadia Code" panose="020B0609020000020004" pitchFamily="49" charset="0"/>
              <a:cs typeface="Cascadia Code" panose="020B0609020000020004" pitchFamily="49" charset="0"/>
            </a:endParaRPr>
          </a:p>
          <a:p>
            <a:pPr marL="342900" lvl="0" indent="-342900">
              <a:buFont typeface="Courier New" panose="02070309020205020404" pitchFamily="49" charset="0"/>
              <a:buChar char="o"/>
              <a:tabLst>
                <a:tab pos="457200" algn="l"/>
              </a:tabLst>
            </a:pPr>
            <a:r>
              <a:rPr lang="en-IN" sz="1100" b="1" dirty="0">
                <a:effectLst/>
                <a:latin typeface="Cascadia Code" panose="020B0609020000020004" pitchFamily="49" charset="0"/>
                <a:ea typeface="Cascadia Code" panose="020B0609020000020004" pitchFamily="49" charset="0"/>
                <a:cs typeface="Cascadia Code" panose="020B0609020000020004" pitchFamily="49" charset="0"/>
              </a:rPr>
              <a:t>Total Cost Incurred</a:t>
            </a:r>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The financial impact of bird strikes is significant, with total costs amounting to $136 million. This includes damage to aircraft and other related expenses.</a:t>
            </a:r>
          </a:p>
          <a:p>
            <a:pPr marL="628650" lvl="1" indent="-171450">
              <a:buSzPts val="1000"/>
              <a:buFont typeface="Courier New" panose="02070309020205020404" pitchFamily="49" charset="0"/>
              <a:buChar char="o"/>
              <a:tabLst>
                <a:tab pos="914400" algn="l"/>
              </a:tabLst>
            </a:pPr>
            <a:endParaRPr lang="en-IN" sz="1100" dirty="0">
              <a:effectLst/>
              <a:latin typeface="Cascadia Code" panose="020B0609020000020004" pitchFamily="49" charset="0"/>
              <a:ea typeface="Cascadia Code" panose="020B0609020000020004" pitchFamily="49" charset="0"/>
              <a:cs typeface="Cascadia Code" panose="020B0609020000020004" pitchFamily="49" charset="0"/>
            </a:endParaRPr>
          </a:p>
          <a:p>
            <a:pPr marL="342900" lvl="0" indent="-342900">
              <a:buFont typeface="Courier New" panose="02070309020205020404" pitchFamily="49" charset="0"/>
              <a:buChar char="o"/>
              <a:tabLst>
                <a:tab pos="457200" algn="l"/>
              </a:tabLst>
            </a:pPr>
            <a:r>
              <a:rPr lang="en-IN" sz="1100" b="1" dirty="0">
                <a:effectLst/>
                <a:latin typeface="Cascadia Code" panose="020B0609020000020004" pitchFamily="49" charset="0"/>
                <a:ea typeface="Cascadia Code" panose="020B0609020000020004" pitchFamily="49" charset="0"/>
                <a:cs typeface="Cascadia Code" panose="020B0609020000020004" pitchFamily="49" charset="0"/>
              </a:rPr>
              <a:t>Total People Injured</a:t>
            </a:r>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There have been 21 reported injuries due to bird strikes, emphasizing the potential risk to human safety.</a:t>
            </a:r>
          </a:p>
          <a:p>
            <a:pPr marL="742950" lvl="1" indent="-285750">
              <a:buSzPts val="1000"/>
              <a:buFont typeface="Courier New" panose="02070309020205020404" pitchFamily="49" charset="0"/>
              <a:buChar char="o"/>
              <a:tabLst>
                <a:tab pos="914400" algn="l"/>
              </a:tabLst>
            </a:pPr>
            <a:endParaRPr lang="en-IN" sz="1100" dirty="0">
              <a:effectLst/>
              <a:latin typeface="Cascadia Code" panose="020B0609020000020004" pitchFamily="49" charset="0"/>
              <a:ea typeface="Cascadia Code" panose="020B0609020000020004" pitchFamily="49" charset="0"/>
              <a:cs typeface="Cascadia Code" panose="020B0609020000020004" pitchFamily="49" charset="0"/>
            </a:endParaRPr>
          </a:p>
          <a:p>
            <a:pPr marL="342900" lvl="0" indent="-342900">
              <a:buFont typeface="Courier New" panose="02070309020205020404" pitchFamily="49" charset="0"/>
              <a:buChar char="o"/>
              <a:tabLst>
                <a:tab pos="457200" algn="l"/>
              </a:tabLst>
            </a:pPr>
            <a:r>
              <a:rPr lang="en-IN" sz="1100" b="1" dirty="0">
                <a:effectLst/>
                <a:latin typeface="Cascadia Code" panose="020B0609020000020004" pitchFamily="49" charset="0"/>
                <a:ea typeface="Cascadia Code" panose="020B0609020000020004" pitchFamily="49" charset="0"/>
                <a:cs typeface="Cascadia Code" panose="020B0609020000020004" pitchFamily="49" charset="0"/>
              </a:rPr>
              <a:t>Bird Strikes Per Year</a:t>
            </a:r>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The trend analysis indicates an increase in bird strikes over the years, with a notable rise after 2008. This could be due to increased air traffic or changes in bird populations and behaviours.</a:t>
            </a:r>
          </a:p>
          <a:p>
            <a:pPr marL="628650" lvl="1" indent="-171450">
              <a:buSzPts val="1000"/>
              <a:buFont typeface="Courier New" panose="02070309020205020404" pitchFamily="49" charset="0"/>
              <a:buChar char="o"/>
              <a:tabLst>
                <a:tab pos="914400" algn="l"/>
              </a:tabLst>
            </a:pPr>
            <a:endParaRPr lang="en-IN" sz="1100" dirty="0">
              <a:effectLst/>
              <a:latin typeface="Cascadia Code" panose="020B0609020000020004" pitchFamily="49" charset="0"/>
              <a:ea typeface="Cascadia Code" panose="020B0609020000020004" pitchFamily="49" charset="0"/>
              <a:cs typeface="Cascadia Code" panose="020B0609020000020004" pitchFamily="49" charset="0"/>
            </a:endParaRPr>
          </a:p>
          <a:p>
            <a:pPr marL="342900" lvl="0" indent="-342900">
              <a:buFont typeface="Courier New" panose="02070309020205020404" pitchFamily="49" charset="0"/>
              <a:buChar char="o"/>
              <a:tabLst>
                <a:tab pos="457200" algn="l"/>
              </a:tabLst>
            </a:pPr>
            <a:r>
              <a:rPr lang="en-IN" sz="1100" b="1" dirty="0">
                <a:effectLst/>
                <a:latin typeface="Cascadia Code" panose="020B0609020000020004" pitchFamily="49" charset="0"/>
                <a:ea typeface="Cascadia Code" panose="020B0609020000020004" pitchFamily="49" charset="0"/>
                <a:cs typeface="Cascadia Code" panose="020B0609020000020004" pitchFamily="49" charset="0"/>
              </a:rPr>
              <a:t>Bird Strikes Per Sky Condition</a:t>
            </a:r>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The majority of bird strikes occurred under clear (no cloud) conditions, with fewer incidents reported during some cloud and overcast conditions. This suggests that bird activity might be higher during clear weather.</a:t>
            </a:r>
          </a:p>
          <a:p>
            <a:r>
              <a:rPr lang="en-IN" sz="1100" dirty="0">
                <a:effectLst/>
                <a:latin typeface="Cascadia Code" panose="020B0609020000020004" pitchFamily="49" charset="0"/>
                <a:ea typeface="Cascadia Code" panose="020B0609020000020004" pitchFamily="49" charset="0"/>
                <a:cs typeface="Cascadia Code" panose="020B0609020000020004" pitchFamily="49"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7" name="Picture 6">
            <a:extLst>
              <a:ext uri="{FF2B5EF4-FFF2-40B4-BE49-F238E27FC236}">
                <a16:creationId xmlns:a16="http://schemas.microsoft.com/office/drawing/2014/main" id="{AFC05E14-1DEC-0F0E-77FA-F318F82C83B1}"/>
              </a:ext>
            </a:extLst>
          </p:cNvPr>
          <p:cNvPicPr>
            <a:picLocks noChangeAspect="1"/>
          </p:cNvPicPr>
          <p:nvPr/>
        </p:nvPicPr>
        <p:blipFill>
          <a:blip r:embed="rId3"/>
          <a:stretch>
            <a:fillRect/>
          </a:stretch>
        </p:blipFill>
        <p:spPr>
          <a:xfrm>
            <a:off x="269383" y="679322"/>
            <a:ext cx="8605234" cy="38641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26" name="TextBox 25">
            <a:extLst>
              <a:ext uri="{FF2B5EF4-FFF2-40B4-BE49-F238E27FC236}">
                <a16:creationId xmlns:a16="http://schemas.microsoft.com/office/drawing/2014/main" id="{DAE05DED-BBE5-4F4F-4395-07757971445D}"/>
              </a:ext>
            </a:extLst>
          </p:cNvPr>
          <p:cNvSpPr txBox="1"/>
          <p:nvPr/>
        </p:nvSpPr>
        <p:spPr>
          <a:xfrm>
            <a:off x="396478" y="709166"/>
            <a:ext cx="8351044" cy="3970318"/>
          </a:xfrm>
          <a:prstGeom prst="rect">
            <a:avLst/>
          </a:prstGeom>
          <a:noFill/>
        </p:spPr>
        <p:txBody>
          <a:bodyPr wrap="square" rtlCol="0">
            <a:spAutoFit/>
          </a:bodyPr>
          <a:lstStyle/>
          <a:p>
            <a:pPr marL="342900" lvl="0" indent="-342900">
              <a:buFont typeface="Courier New" panose="02070309020205020404" pitchFamily="49" charset="0"/>
              <a:buChar char="o"/>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Geographical Distribution of Bird Strikes in the US</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The map shows that certain states, such as California and Florida, experience a higher frequency of bird strikes. This information can help target preventive measures in high-risk areas.</a:t>
            </a:r>
          </a:p>
          <a:p>
            <a:pPr marL="342900" lvl="0" indent="-342900">
              <a:buFont typeface="Courier New" panose="02070309020205020404" pitchFamily="49" charset="0"/>
              <a:buChar char="o"/>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Airlines Encountered Bird Strikes</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Southwest Airlines has the highest number of bird strikes at 4,600, followed by American Airlines with 1,900, and Delta Air Lines with 1,300. This indicates that bird strikes are a common issue across major airlines, necessitating industry-wide strategies for mitigation.</a:t>
            </a:r>
          </a:p>
          <a:p>
            <a:pPr marL="342900" lvl="0" indent="-342900">
              <a:buFont typeface="Courier New" panose="02070309020205020404" pitchFamily="49" charset="0"/>
              <a:buChar char="o"/>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Bird Strikes by Conditions: Precipitation</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Majority in Clear Conditions</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Most bird strikes occur under clear conditions (no precipitation).</a:t>
            </a:r>
          </a:p>
          <a:p>
            <a:pPr marL="742950" lvl="1" indent="-285750">
              <a:buSzPts val="1000"/>
              <a:buFont typeface="Courier New" panose="02070309020205020404" pitchFamily="49" charset="0"/>
              <a:buChar char="o"/>
              <a:tabLst>
                <a:tab pos="9144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Minimal Strikes in Adverse Weather</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Very few incidents are reported during rain, fog, snow, or combined conditions.</a:t>
            </a:r>
          </a:p>
          <a:p>
            <a:pPr marL="342900" lvl="0" indent="-342900">
              <a:buFont typeface="Courier New" panose="02070309020205020404" pitchFamily="49" charset="0"/>
              <a:buChar char="o"/>
              <a:tabLst>
                <a:tab pos="4572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Bird Strike Incidents by Phase of Flight</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High Incidence During Approach</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 </a:t>
            </a:r>
            <a:r>
              <a:rPr lang="en-IN"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The highest number of bird strikes occurs during the approach phase.</a:t>
            </a:r>
          </a:p>
          <a:p>
            <a:pPr marL="285750" indent="-285750">
              <a:buFont typeface="Courier New" panose="02070309020205020404" pitchFamily="49" charset="0"/>
              <a:buChar char="o"/>
            </a:pPr>
            <a:r>
              <a:rPr lang="en-IN" sz="1200" b="1" dirty="0">
                <a:effectLst/>
                <a:latin typeface="Cascadia Code" panose="020B0609020000020004" pitchFamily="49" charset="0"/>
                <a:ea typeface="Cascadia Code" panose="020B0609020000020004" pitchFamily="49" charset="0"/>
                <a:cs typeface="Cascadia Code" panose="020B0609020000020004" pitchFamily="49" charset="0"/>
              </a:rPr>
              <a:t>Significant Incidents During Landing and Take-off</a:t>
            </a:r>
            <a:r>
              <a:rPr lang="en-IN" sz="1200" dirty="0">
                <a:effectLst/>
                <a:latin typeface="Cascadia Code" panose="020B0609020000020004" pitchFamily="49" charset="0"/>
                <a:ea typeface="Cascadia Code" panose="020B0609020000020004" pitchFamily="49" charset="0"/>
                <a:cs typeface="Cascadia Code" panose="020B0609020000020004" pitchFamily="49" charset="0"/>
              </a:rPr>
              <a:t>:</a:t>
            </a:r>
          </a:p>
          <a:p>
            <a:pPr marL="742950" lvl="1" indent="-285750">
              <a:buSzPts val="1000"/>
              <a:buFont typeface="Courier New" panose="02070309020205020404" pitchFamily="49" charset="0"/>
              <a:buChar char="o"/>
              <a:tabLst>
                <a:tab pos="914400" algn="l"/>
              </a:tabLst>
            </a:pPr>
            <a:r>
              <a:rPr lang="en-US" sz="1200" dirty="0">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Landing roll and take-off run phases also show a considerable number of bird strikes.</a:t>
            </a:r>
            <a:endParaRPr lang="en-IN" sz="1200" dirty="0">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marL="285750" lvl="8" indent="-285750">
              <a:buFont typeface="Courier New" panose="02070309020205020404" pitchFamily="49" charset="0"/>
              <a:buChar char="o"/>
            </a:pPr>
            <a:endParaRPr lang="en-IN" sz="1200" dirty="0">
              <a:effectLst/>
              <a:latin typeface="Cascadia Code" panose="020B0609020000020004" pitchFamily="49" charset="0"/>
              <a:ea typeface="Cascadia Code" panose="020B0609020000020004" pitchFamily="49" charset="0"/>
              <a:cs typeface="Cascadia Code" panose="020B0609020000020004" pitchFamily="49" charset="0"/>
            </a:endParaRPr>
          </a:p>
        </p:txBody>
      </p:sp>
    </p:spTree>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Basis</Template>
  <TotalTime>64</TotalTime>
  <Words>1079</Words>
  <Application>Microsoft Office PowerPoint</Application>
  <PresentationFormat>On-screen Show (16:9)</PresentationFormat>
  <Paragraphs>96</Paragraphs>
  <Slides>12</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Corbel</vt:lpstr>
      <vt:lpstr>Zen Dots</vt:lpstr>
      <vt:lpstr>Nunito Light</vt:lpstr>
      <vt:lpstr>Cascadia Code</vt:lpstr>
      <vt:lpstr>Cascadia Code SemiLight</vt:lpstr>
      <vt:lpstr>Cascadia Code SemiBold</vt:lpstr>
      <vt:lpstr>PT Sans</vt:lpstr>
      <vt:lpstr>Courier New</vt:lpstr>
      <vt:lpstr>Arial</vt:lpstr>
      <vt:lpstr>Basis</vt:lpstr>
      <vt:lpstr>PowerPoint Presentation</vt:lpstr>
      <vt:lpstr>Project Details </vt:lpstr>
      <vt:lpstr>Problem Statement</vt:lpstr>
      <vt:lpstr>Dataset Information</vt:lpstr>
      <vt:lpstr>PowerPoint Presentation</vt:lpstr>
      <vt:lpstr>PowerPoint Presentation</vt:lpstr>
      <vt:lpstr>Key Findings</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Pragnyaparna Behera</dc:creator>
  <cp:lastModifiedBy>Pragnyaparna Behera</cp:lastModifiedBy>
  <cp:revision>12</cp:revision>
  <dcterms:modified xsi:type="dcterms:W3CDTF">2024-08-18T17:43:16Z</dcterms:modified>
</cp:coreProperties>
</file>