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Uber</a:t>
            </a:r>
            <a:r>
              <a:rPr lang="en-US" dirty="0" smtClean="0"/>
              <a:t> Supply Demand Gap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Submitted By-</a:t>
            </a:r>
          </a:p>
          <a:p>
            <a:r>
              <a:rPr lang="en-IN" dirty="0" err="1" smtClean="0"/>
              <a:t>Pragya</a:t>
            </a:r>
            <a:r>
              <a:rPr lang="en-IN" dirty="0" smtClean="0"/>
              <a:t> </a:t>
            </a:r>
            <a:r>
              <a:rPr lang="en-IN" dirty="0" err="1" smtClean="0"/>
              <a:t>Kapil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Cars - 70 % of total trips from airport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00200"/>
            <a:ext cx="611689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752600"/>
            <a:ext cx="182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supply from the airport is</a:t>
            </a:r>
          </a:p>
          <a:p>
            <a:r>
              <a:rPr lang="en-US" dirty="0" smtClean="0"/>
              <a:t>373, while the demand is 373 +</a:t>
            </a:r>
          </a:p>
          <a:p>
            <a:r>
              <a:rPr lang="en-US" dirty="0" smtClean="0"/>
              <a:t>1321 + 106 = 1800.</a:t>
            </a:r>
          </a:p>
          <a:p>
            <a:endParaRPr lang="en-US" dirty="0" smtClean="0"/>
          </a:p>
          <a:p>
            <a:r>
              <a:rPr lang="en-US" dirty="0" smtClean="0"/>
              <a:t>• The difference between the</a:t>
            </a:r>
          </a:p>
          <a:p>
            <a:r>
              <a:rPr lang="en-US" dirty="0" smtClean="0"/>
              <a:t>demand and the supply is 1427.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the trips in the morning, drivers can be </a:t>
            </a:r>
            <a:r>
              <a:rPr lang="en-US" dirty="0" err="1" smtClean="0"/>
              <a:t>incentivised</a:t>
            </a:r>
            <a:r>
              <a:rPr lang="en-US" dirty="0" smtClean="0"/>
              <a:t> to make those trips.</a:t>
            </a:r>
          </a:p>
          <a:p>
            <a:pPr>
              <a:buNone/>
            </a:pPr>
            <a:r>
              <a:rPr lang="en-US" dirty="0" smtClean="0"/>
              <a:t>1. They could be given a bonus for each trip they complete from the city to the airport in the morning rush. This will ensure that less number of trips are cancelled.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Uber</a:t>
            </a:r>
            <a:r>
              <a:rPr lang="en-US" dirty="0" smtClean="0"/>
              <a:t> can pay for the gas mileage of drivers to come back to the city without a ride.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Uber</a:t>
            </a:r>
            <a:r>
              <a:rPr lang="en-US" dirty="0" smtClean="0"/>
              <a:t> can increase the demand at the airport to reduce idle time – by increased marketing and </a:t>
            </a:r>
            <a:r>
              <a:rPr lang="en-US" dirty="0" err="1" smtClean="0"/>
              <a:t>pricecuts</a:t>
            </a:r>
            <a:r>
              <a:rPr lang="en-US" dirty="0" smtClean="0"/>
              <a:t> for the passengers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the evening, since the number of drivers is less, some of the ways are:</a:t>
            </a:r>
          </a:p>
          <a:p>
            <a:pPr>
              <a:buNone/>
            </a:pPr>
            <a:r>
              <a:rPr lang="en-US" dirty="0" smtClean="0"/>
              <a:t>1. Drivers can again be given a bonus to complete a trip from the airport in the evening. This will ensure that the supply increases at the airport.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Uber</a:t>
            </a:r>
            <a:r>
              <a:rPr lang="en-US" dirty="0" smtClean="0"/>
              <a:t> can also pay drivers to come without a passenger to the airport</a:t>
            </a:r>
          </a:p>
          <a:p>
            <a:pPr>
              <a:buNone/>
            </a:pPr>
            <a:r>
              <a:rPr lang="en-US" dirty="0" smtClean="0"/>
              <a:t>3. Another innovative way can be to pool the rides of passengers so that lesser number of cars can serve more passengers.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</a:t>
            </a:r>
            <a:r>
              <a:rPr lang="en-IN" dirty="0" err="1" smtClean="0"/>
              <a:t>Github</a:t>
            </a:r>
            <a:r>
              <a:rPr lang="en-IN" dirty="0" smtClean="0"/>
              <a:t> </a:t>
            </a:r>
            <a:r>
              <a:rPr lang="en-IN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https</a:t>
            </a:r>
            <a:r>
              <a:rPr lang="en-US" dirty="0" smtClean="0"/>
              <a:t>://github.com/Pragya-19/UBER-Final_Project.git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0"/>
            <a:ext cx="7467600" cy="1143000"/>
          </a:xfrm>
        </p:spPr>
        <p:txBody>
          <a:bodyPr/>
          <a:lstStyle/>
          <a:p>
            <a:r>
              <a:rPr lang="en-IN" dirty="0" smtClean="0"/>
              <a:t>                </a:t>
            </a:r>
            <a:r>
              <a:rPr lang="en-IN" sz="6000" dirty="0" smtClean="0"/>
              <a:t>Thank </a:t>
            </a:r>
            <a:r>
              <a:rPr lang="en-IN" sz="6000" dirty="0" smtClean="0"/>
              <a:t>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set contains 6 columns:</a:t>
            </a:r>
          </a:p>
          <a:p>
            <a:pPr>
              <a:buNone/>
            </a:pPr>
            <a:r>
              <a:rPr lang="en-US" dirty="0" smtClean="0"/>
              <a:t>1. Request.id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Pickup.point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Driver.id</a:t>
            </a:r>
          </a:p>
          <a:p>
            <a:pPr>
              <a:buNone/>
            </a:pPr>
            <a:r>
              <a:rPr lang="en-US" dirty="0" smtClean="0"/>
              <a:t>4. Status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Request.timestamp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Drop.timestamp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Problem Statement: Find out the supply demand gap and suggest way to improve the situation</a:t>
            </a:r>
          </a:p>
          <a:p>
            <a:r>
              <a:rPr lang="en-US" dirty="0" smtClean="0"/>
              <a:t>Based on the problem statement, we should focus on pickup point, status and driver id.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Possible data inconsistencies:</a:t>
            </a:r>
          </a:p>
          <a:p>
            <a:pPr>
              <a:buNone/>
            </a:pPr>
            <a:r>
              <a:rPr lang="en-US" dirty="0" smtClean="0"/>
              <a:t>1. Duplicate values of Request ID</a:t>
            </a:r>
          </a:p>
          <a:p>
            <a:pPr>
              <a:buNone/>
            </a:pPr>
            <a:r>
              <a:rPr lang="en-US" dirty="0" smtClean="0"/>
              <a:t>2. NA values in the columns of interest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Other Issues:</a:t>
            </a:r>
          </a:p>
          <a:p>
            <a:pPr>
              <a:buNone/>
            </a:pPr>
            <a:r>
              <a:rPr lang="en-US" dirty="0" smtClean="0"/>
              <a:t>1. Request time stamp is object here. Convert it to date time format.</a:t>
            </a:r>
          </a:p>
          <a:p>
            <a:pPr>
              <a:buNone/>
            </a:pPr>
            <a:r>
              <a:rPr lang="en-US" dirty="0" smtClean="0"/>
              <a:t>2. Dates are separated by “/” and “-”. Make this consistent for ease of data analysis.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Trends For Each Day</a:t>
            </a:r>
            <a:endParaRPr lang="en-US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-2606675" y="6474745"/>
            <a:ext cx="11750675" cy="0"/>
          </a:xfrm>
          <a:prstGeom prst="line">
            <a:avLst/>
          </a:prstGeom>
          <a:noFill/>
          <a:ln w="100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00200"/>
            <a:ext cx="611689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33400" y="1905000"/>
            <a:ext cx="167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pattern of requests is common</a:t>
            </a:r>
          </a:p>
          <a:p>
            <a:r>
              <a:rPr lang="en-US" dirty="0" smtClean="0"/>
              <a:t>for all the days for the status of</a:t>
            </a:r>
          </a:p>
          <a:p>
            <a:r>
              <a:rPr lang="en-US" dirty="0" smtClean="0"/>
              <a:t>requests.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Analysing</a:t>
            </a:r>
            <a:r>
              <a:rPr lang="en-US" dirty="0" smtClean="0"/>
              <a:t> Trends For Each Day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611689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1752600"/>
            <a:ext cx="144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pattern of requests is common</a:t>
            </a:r>
          </a:p>
          <a:p>
            <a:r>
              <a:rPr lang="en-US" dirty="0" smtClean="0"/>
              <a:t>even for all the days for the pick up</a:t>
            </a:r>
          </a:p>
          <a:p>
            <a:r>
              <a:rPr lang="en-US" dirty="0" smtClean="0"/>
              <a:t>point where the requests have been</a:t>
            </a:r>
          </a:p>
          <a:p>
            <a:r>
              <a:rPr lang="en-US" dirty="0" smtClean="0"/>
              <a:t>generated.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 For All Days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0200"/>
            <a:ext cx="611689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447801"/>
            <a:ext cx="2209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graphs show that all the</a:t>
            </a:r>
          </a:p>
          <a:p>
            <a:r>
              <a:rPr lang="en-US" dirty="0" smtClean="0"/>
              <a:t>days show common trends.</a:t>
            </a:r>
          </a:p>
          <a:p>
            <a:r>
              <a:rPr lang="en-US" dirty="0" smtClean="0"/>
              <a:t>• Hence the number of requests can</a:t>
            </a:r>
          </a:p>
          <a:p>
            <a:r>
              <a:rPr lang="en-US" dirty="0" smtClean="0"/>
              <a:t>be clubbed together for further</a:t>
            </a:r>
          </a:p>
          <a:p>
            <a:r>
              <a:rPr lang="en-US" dirty="0" smtClean="0"/>
              <a:t>analysis.</a:t>
            </a:r>
          </a:p>
          <a:p>
            <a:r>
              <a:rPr lang="en-US" dirty="0" smtClean="0"/>
              <a:t>• Conclusion:</a:t>
            </a:r>
          </a:p>
          <a:p>
            <a:r>
              <a:rPr lang="en-US" dirty="0" smtClean="0"/>
              <a:t>1. Number of trips in morning are</a:t>
            </a:r>
          </a:p>
          <a:p>
            <a:r>
              <a:rPr lang="en-US" dirty="0" smtClean="0"/>
              <a:t>high from the city</a:t>
            </a:r>
          </a:p>
          <a:p>
            <a:r>
              <a:rPr lang="en-US" dirty="0" smtClean="0"/>
              <a:t>2. Number of trips from the evening</a:t>
            </a:r>
          </a:p>
          <a:p>
            <a:r>
              <a:rPr lang="en-US" dirty="0" smtClean="0"/>
              <a:t>are high from the airport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Time Into 5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Requests generated are divided into 5 homogenous categories based on the time of request</a:t>
            </a:r>
          </a:p>
          <a:p>
            <a:endParaRPr lang="en-IN" dirty="0" smtClean="0"/>
          </a:p>
          <a:p>
            <a:pPr>
              <a:buNone/>
            </a:pPr>
            <a:r>
              <a:rPr lang="en-US" b="1" dirty="0" smtClean="0"/>
              <a:t>           Time Category</a:t>
            </a:r>
          </a:p>
          <a:p>
            <a:r>
              <a:rPr lang="en-US" dirty="0" smtClean="0"/>
              <a:t>12 AM – 5 AM </a:t>
            </a:r>
            <a:r>
              <a:rPr lang="en-US" dirty="0" err="1" smtClean="0"/>
              <a:t>Pre_Morning</a:t>
            </a:r>
            <a:endParaRPr lang="en-US" dirty="0" smtClean="0"/>
          </a:p>
          <a:p>
            <a:r>
              <a:rPr lang="en-US" dirty="0" smtClean="0"/>
              <a:t>5 AM – 10 AM </a:t>
            </a:r>
            <a:r>
              <a:rPr lang="en-US" dirty="0" err="1" smtClean="0"/>
              <a:t>Morning_Rush</a:t>
            </a:r>
            <a:endParaRPr lang="en-US" dirty="0" smtClean="0"/>
          </a:p>
          <a:p>
            <a:r>
              <a:rPr lang="en-US" dirty="0" smtClean="0"/>
              <a:t>10 AM – 5 PM </a:t>
            </a:r>
            <a:r>
              <a:rPr lang="en-US" dirty="0" err="1" smtClean="0"/>
              <a:t>Day_Time</a:t>
            </a:r>
            <a:endParaRPr lang="en-US" dirty="0" smtClean="0"/>
          </a:p>
          <a:p>
            <a:r>
              <a:rPr lang="en-US" dirty="0" smtClean="0"/>
              <a:t>5 PM – 10 PM </a:t>
            </a:r>
            <a:r>
              <a:rPr lang="en-US" dirty="0" err="1" smtClean="0"/>
              <a:t>Evening_Rush</a:t>
            </a:r>
            <a:endParaRPr lang="en-US" dirty="0" smtClean="0"/>
          </a:p>
          <a:p>
            <a:r>
              <a:rPr lang="en-US" dirty="0" smtClean="0"/>
              <a:t>10 PM – 12 AM </a:t>
            </a:r>
            <a:r>
              <a:rPr lang="en-US" dirty="0" err="1" smtClean="0"/>
              <a:t>Late_Night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 – Morning and Evening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611689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1828800"/>
            <a:ext cx="198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clearly shows that the</a:t>
            </a:r>
          </a:p>
          <a:p>
            <a:r>
              <a:rPr lang="en-US" dirty="0" smtClean="0"/>
              <a:t>major problems are:</a:t>
            </a:r>
          </a:p>
          <a:p>
            <a:r>
              <a:rPr lang="en-US" dirty="0" smtClean="0"/>
              <a:t>1. Cancelled trips during the</a:t>
            </a:r>
          </a:p>
          <a:p>
            <a:r>
              <a:rPr lang="en-US" dirty="0" smtClean="0"/>
              <a:t>morning rush</a:t>
            </a:r>
          </a:p>
          <a:p>
            <a:r>
              <a:rPr lang="en-US" dirty="0" smtClean="0"/>
              <a:t>2. Unavailability of cars during</a:t>
            </a:r>
          </a:p>
          <a:p>
            <a:r>
              <a:rPr lang="en-US" dirty="0" smtClean="0"/>
              <a:t>evening rush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Cancelled trips - 50 % of total trips from city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611689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676400"/>
            <a:ext cx="190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supply from the city is 472,</a:t>
            </a:r>
          </a:p>
          <a:p>
            <a:r>
              <a:rPr lang="en-US" dirty="0" smtClean="0"/>
              <a:t>while the demand is 472 + 285</a:t>
            </a:r>
          </a:p>
          <a:p>
            <a:r>
              <a:rPr lang="en-US" dirty="0" smtClean="0"/>
              <a:t>+ 820 = 1677 .</a:t>
            </a:r>
          </a:p>
          <a:p>
            <a:endParaRPr lang="en-US" dirty="0" smtClean="0"/>
          </a:p>
          <a:p>
            <a:r>
              <a:rPr lang="en-US" dirty="0" smtClean="0"/>
              <a:t>• The difference between the</a:t>
            </a:r>
          </a:p>
          <a:p>
            <a:r>
              <a:rPr lang="en-US" dirty="0" smtClean="0"/>
              <a:t>demand and the supply is 1205.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</TotalTime>
  <Words>597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Uber Supply Demand Gap </vt:lpstr>
      <vt:lpstr>Data Exploration</vt:lpstr>
      <vt:lpstr>Data Cleaning and Manipulation</vt:lpstr>
      <vt:lpstr>Analysing Trends For Each Day</vt:lpstr>
      <vt:lpstr>Analysing Trends For Each Day</vt:lpstr>
      <vt:lpstr>Combining Data For All Days</vt:lpstr>
      <vt:lpstr>Binning Time Into 5 Categories</vt:lpstr>
      <vt:lpstr>Problem Identification – Morning and Evening</vt:lpstr>
      <vt:lpstr>Cancelled trips - 50 % of total trips from city</vt:lpstr>
      <vt:lpstr>No Cars - 70 % of total trips from airport</vt:lpstr>
      <vt:lpstr>Recommendations</vt:lpstr>
      <vt:lpstr>                      Github link</vt:lpstr>
      <vt:lpstr>            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Supply Demand Gap </dc:title>
  <dc:creator>Admin</dc:creator>
  <cp:lastModifiedBy>Admin</cp:lastModifiedBy>
  <cp:revision>15</cp:revision>
  <dcterms:created xsi:type="dcterms:W3CDTF">2006-08-16T00:00:00Z</dcterms:created>
  <dcterms:modified xsi:type="dcterms:W3CDTF">2024-03-20T00:22:50Z</dcterms:modified>
</cp:coreProperties>
</file>