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B5C6D-85CB-4F29-808C-5AD9C52A1433}" v="3" dt="2025-02-13T16:42:52.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ya Bhardwaj" userId="796fc5934d83e230" providerId="LiveId" clId="{6C5B5C6D-85CB-4F29-808C-5AD9C52A1433}"/>
    <pc:docChg chg="custSel addSld delSld modSld">
      <pc:chgData name="Pragya Bhardwaj" userId="796fc5934d83e230" providerId="LiveId" clId="{6C5B5C6D-85CB-4F29-808C-5AD9C52A1433}" dt="2025-02-13T16:56:15.379" v="226" actId="20577"/>
      <pc:docMkLst>
        <pc:docMk/>
      </pc:docMkLst>
      <pc:sldChg chg="modSp mod">
        <pc:chgData name="Pragya Bhardwaj" userId="796fc5934d83e230" providerId="LiveId" clId="{6C5B5C6D-85CB-4F29-808C-5AD9C52A1433}" dt="2025-02-13T16:56:15.379" v="226" actId="20577"/>
        <pc:sldMkLst>
          <pc:docMk/>
          <pc:sldMk cId="953325580" sldId="256"/>
        </pc:sldMkLst>
        <pc:spChg chg="mod">
          <ac:chgData name="Pragya Bhardwaj" userId="796fc5934d83e230" providerId="LiveId" clId="{6C5B5C6D-85CB-4F29-808C-5AD9C52A1433}" dt="2025-02-13T14:31:49.439" v="3" actId="27636"/>
          <ac:spMkLst>
            <pc:docMk/>
            <pc:sldMk cId="953325580" sldId="256"/>
            <ac:spMk id="2" creationId="{A8A11E26-4C38-41A6-9857-11032CEECD80}"/>
          </ac:spMkLst>
        </pc:spChg>
        <pc:spChg chg="mod">
          <ac:chgData name="Pragya Bhardwaj" userId="796fc5934d83e230" providerId="LiveId" clId="{6C5B5C6D-85CB-4F29-808C-5AD9C52A1433}" dt="2025-02-13T16:56:15.379" v="226" actId="20577"/>
          <ac:spMkLst>
            <pc:docMk/>
            <pc:sldMk cId="953325580" sldId="256"/>
            <ac:spMk id="4" creationId="{00000000-0000-0000-0000-000000000000}"/>
          </ac:spMkLst>
        </pc:spChg>
      </pc:sldChg>
      <pc:sldChg chg="modSp mod">
        <pc:chgData name="Pragya Bhardwaj" userId="796fc5934d83e230" providerId="LiveId" clId="{6C5B5C6D-85CB-4F29-808C-5AD9C52A1433}" dt="2025-02-13T15:30:14.843" v="98" actId="20577"/>
        <pc:sldMkLst>
          <pc:docMk/>
          <pc:sldMk cId="1186421160" sldId="262"/>
        </pc:sldMkLst>
        <pc:spChg chg="mod">
          <ac:chgData name="Pragya Bhardwaj" userId="796fc5934d83e230" providerId="LiveId" clId="{6C5B5C6D-85CB-4F29-808C-5AD9C52A1433}" dt="2025-02-13T15:30:14.843" v="98" actId="20577"/>
          <ac:spMkLst>
            <pc:docMk/>
            <pc:sldMk cId="1186421160" sldId="262"/>
            <ac:spMk id="2" creationId="{8FEE4A9C-3F57-7DA7-91FD-715C3FB47F93}"/>
          </ac:spMkLst>
        </pc:spChg>
      </pc:sldChg>
      <pc:sldChg chg="modSp mod">
        <pc:chgData name="Pragya Bhardwaj" userId="796fc5934d83e230" providerId="LiveId" clId="{6C5B5C6D-85CB-4F29-808C-5AD9C52A1433}" dt="2025-02-13T14:35:23.851" v="96" actId="20577"/>
        <pc:sldMkLst>
          <pc:docMk/>
          <pc:sldMk cId="3210358481" sldId="263"/>
        </pc:sldMkLst>
        <pc:spChg chg="mod">
          <ac:chgData name="Pragya Bhardwaj" userId="796fc5934d83e230" providerId="LiveId" clId="{6C5B5C6D-85CB-4F29-808C-5AD9C52A1433}" dt="2025-02-13T14:35:23.851" v="96" actId="20577"/>
          <ac:spMkLst>
            <pc:docMk/>
            <pc:sldMk cId="3210358481" sldId="263"/>
            <ac:spMk id="2" creationId="{E041FD9D-DF07-9C37-1E61-1D920E0EF1D4}"/>
          </ac:spMkLst>
        </pc:spChg>
      </pc:sldChg>
      <pc:sldChg chg="modSp mod">
        <pc:chgData name="Pragya Bhardwaj" userId="796fc5934d83e230" providerId="LiveId" clId="{6C5B5C6D-85CB-4F29-808C-5AD9C52A1433}" dt="2025-02-13T15:38:23.938" v="108" actId="20577"/>
        <pc:sldMkLst>
          <pc:docMk/>
          <pc:sldMk cId="3202024527" sldId="265"/>
        </pc:sldMkLst>
        <pc:spChg chg="mod">
          <ac:chgData name="Pragya Bhardwaj" userId="796fc5934d83e230" providerId="LiveId" clId="{6C5B5C6D-85CB-4F29-808C-5AD9C52A1433}" dt="2025-02-13T15:38:23.938" v="108" actId="20577"/>
          <ac:spMkLst>
            <pc:docMk/>
            <pc:sldMk cId="3202024527" sldId="265"/>
            <ac:spMk id="2" creationId="{C4FFAF3C-BA60-9181-132C-C36C403AAEA7}"/>
          </ac:spMkLst>
        </pc:spChg>
      </pc:sldChg>
      <pc:sldChg chg="modSp mod">
        <pc:chgData name="Pragya Bhardwaj" userId="796fc5934d83e230" providerId="LiveId" clId="{6C5B5C6D-85CB-4F29-808C-5AD9C52A1433}" dt="2025-02-13T16:49:59.593" v="147"/>
        <pc:sldMkLst>
          <pc:docMk/>
          <pc:sldMk cId="614882681" sldId="2146847055"/>
        </pc:sldMkLst>
        <pc:spChg chg="mod">
          <ac:chgData name="Pragya Bhardwaj" userId="796fc5934d83e230" providerId="LiveId" clId="{6C5B5C6D-85CB-4F29-808C-5AD9C52A1433}" dt="2025-02-13T16:49:59.593" v="147"/>
          <ac:spMkLst>
            <pc:docMk/>
            <pc:sldMk cId="614882681" sldId="2146847055"/>
            <ac:spMk id="3" creationId="{A6638FD1-D00E-E75B-705C-564F06D93D7B}"/>
          </ac:spMkLst>
        </pc:spChg>
      </pc:sldChg>
      <pc:sldChg chg="modSp mod">
        <pc:chgData name="Pragya Bhardwaj" userId="796fc5934d83e230" providerId="LiveId" clId="{6C5B5C6D-85CB-4F29-808C-5AD9C52A1433}" dt="2025-02-13T15:40:36.974" v="114"/>
        <pc:sldMkLst>
          <pc:docMk/>
          <pc:sldMk cId="3819043843" sldId="2146847057"/>
        </pc:sldMkLst>
        <pc:spChg chg="mod">
          <ac:chgData name="Pragya Bhardwaj" userId="796fc5934d83e230" providerId="LiveId" clId="{6C5B5C6D-85CB-4F29-808C-5AD9C52A1433}" dt="2025-02-13T15:40:36.974" v="114"/>
          <ac:spMkLst>
            <pc:docMk/>
            <pc:sldMk cId="3819043843" sldId="2146847057"/>
            <ac:spMk id="3" creationId="{AB679E23-F86A-AFA9-FE9C-7F5A518E8198}"/>
          </ac:spMkLst>
        </pc:spChg>
      </pc:sldChg>
      <pc:sldChg chg="addSp delSp modSp mod">
        <pc:chgData name="Pragya Bhardwaj" userId="796fc5934d83e230" providerId="LiveId" clId="{6C5B5C6D-85CB-4F29-808C-5AD9C52A1433}" dt="2025-02-13T16:46:33.843" v="144" actId="1076"/>
        <pc:sldMkLst>
          <pc:docMk/>
          <pc:sldMk cId="2083715239" sldId="2146847060"/>
        </pc:sldMkLst>
        <pc:spChg chg="del mod">
          <ac:chgData name="Pragya Bhardwaj" userId="796fc5934d83e230" providerId="LiveId" clId="{6C5B5C6D-85CB-4F29-808C-5AD9C52A1433}" dt="2025-02-13T16:41:43.865" v="116"/>
          <ac:spMkLst>
            <pc:docMk/>
            <pc:sldMk cId="2083715239" sldId="2146847060"/>
            <ac:spMk id="3" creationId="{805D7125-AC62-752D-6E68-9EB88BCC631C}"/>
          </ac:spMkLst>
        </pc:spChg>
        <pc:picChg chg="add mod">
          <ac:chgData name="Pragya Bhardwaj" userId="796fc5934d83e230" providerId="LiveId" clId="{6C5B5C6D-85CB-4F29-808C-5AD9C52A1433}" dt="2025-02-13T16:46:30.435" v="142" actId="1076"/>
          <ac:picMkLst>
            <pc:docMk/>
            <pc:sldMk cId="2083715239" sldId="2146847060"/>
            <ac:picMk id="5" creationId="{9578D63F-8E60-BC2C-59D5-FBD3DDA43F59}"/>
          </ac:picMkLst>
        </pc:picChg>
        <pc:picChg chg="add mod">
          <ac:chgData name="Pragya Bhardwaj" userId="796fc5934d83e230" providerId="LiveId" clId="{6C5B5C6D-85CB-4F29-808C-5AD9C52A1433}" dt="2025-02-13T16:46:25.485" v="141" actId="1076"/>
          <ac:picMkLst>
            <pc:docMk/>
            <pc:sldMk cId="2083715239" sldId="2146847060"/>
            <ac:picMk id="7" creationId="{B00F80F1-AA39-13CC-3AA0-393B504EDA4F}"/>
          </ac:picMkLst>
        </pc:picChg>
        <pc:picChg chg="add mod">
          <ac:chgData name="Pragya Bhardwaj" userId="796fc5934d83e230" providerId="LiveId" clId="{6C5B5C6D-85CB-4F29-808C-5AD9C52A1433}" dt="2025-02-13T16:46:32.043" v="143" actId="1076"/>
          <ac:picMkLst>
            <pc:docMk/>
            <pc:sldMk cId="2083715239" sldId="2146847060"/>
            <ac:picMk id="9" creationId="{62BCF018-7C99-C8EB-21B3-B7D7B9A5F202}"/>
          </ac:picMkLst>
        </pc:picChg>
        <pc:picChg chg="add mod">
          <ac:chgData name="Pragya Bhardwaj" userId="796fc5934d83e230" providerId="LiveId" clId="{6C5B5C6D-85CB-4F29-808C-5AD9C52A1433}" dt="2025-02-13T16:46:33.843" v="144" actId="1076"/>
          <ac:picMkLst>
            <pc:docMk/>
            <pc:sldMk cId="2083715239" sldId="2146847060"/>
            <ac:picMk id="11" creationId="{5558A590-668C-D767-EFBE-8D00C88DC32F}"/>
          </ac:picMkLst>
        </pc:picChg>
      </pc:sldChg>
      <pc:sldChg chg="modSp mod">
        <pc:chgData name="Pragya Bhardwaj" userId="796fc5934d83e230" providerId="LiveId" clId="{6C5B5C6D-85CB-4F29-808C-5AD9C52A1433}" dt="2025-02-13T14:29:33.566" v="0"/>
        <pc:sldMkLst>
          <pc:docMk/>
          <pc:sldMk cId="2230664768" sldId="2146847061"/>
        </pc:sldMkLst>
        <pc:spChg chg="mod">
          <ac:chgData name="Pragya Bhardwaj" userId="796fc5934d83e230" providerId="LiveId" clId="{6C5B5C6D-85CB-4F29-808C-5AD9C52A1433}" dt="2025-02-13T14:29:33.566" v="0"/>
          <ac:spMkLst>
            <pc:docMk/>
            <pc:sldMk cId="2230664768" sldId="2146847061"/>
            <ac:spMk id="3" creationId="{51A299DD-46FA-7866-41D8-C1BFCC2F69DD}"/>
          </ac:spMkLst>
        </pc:spChg>
      </pc:sldChg>
      <pc:sldChg chg="modSp mod">
        <pc:chgData name="Pragya Bhardwaj" userId="796fc5934d83e230" providerId="LiveId" clId="{6C5B5C6D-85CB-4F29-808C-5AD9C52A1433}" dt="2025-02-13T16:47:14.312" v="145"/>
        <pc:sldMkLst>
          <pc:docMk/>
          <pc:sldMk cId="4233882376" sldId="2146847062"/>
        </pc:sldMkLst>
        <pc:spChg chg="mod">
          <ac:chgData name="Pragya Bhardwaj" userId="796fc5934d83e230" providerId="LiveId" clId="{6C5B5C6D-85CB-4F29-808C-5AD9C52A1433}" dt="2025-02-13T16:47:14.312" v="145"/>
          <ac:spMkLst>
            <pc:docMk/>
            <pc:sldMk cId="4233882376" sldId="2146847062"/>
            <ac:spMk id="3" creationId="{D4974547-DF1B-77BB-E545-9344EDB9AD3F}"/>
          </ac:spMkLst>
        </pc:spChg>
      </pc:sldChg>
      <pc:sldChg chg="new del">
        <pc:chgData name="Pragya Bhardwaj" userId="796fc5934d83e230" providerId="LiveId" clId="{6C5B5C6D-85CB-4F29-808C-5AD9C52A1433}" dt="2025-02-13T15:38:45.909" v="109" actId="47"/>
        <pc:sldMkLst>
          <pc:docMk/>
          <pc:sldMk cId="2175074820" sldId="21468470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marL="0" indent="0">
              <a:buNone/>
            </a:pPr>
            <a:r>
              <a:rPr lang="en-IN" dirty="0"/>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Pragya Bhardwaj</a:t>
            </a:r>
          </a:p>
          <a:p>
            <a:r>
              <a:rPr lang="en-US" sz="2000" b="1" dirty="0">
                <a:solidFill>
                  <a:schemeClr val="accent1">
                    <a:lumMod val="75000"/>
                  </a:schemeClr>
                </a:solidFill>
                <a:latin typeface="Arial"/>
                <a:cs typeface="Arial"/>
              </a:rPr>
              <a:t>Student Name : Pragya Bhardwaj</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Banasthali</a:t>
            </a:r>
            <a:r>
              <a:rPr lang="en-US" sz="2000" b="1" dirty="0">
                <a:solidFill>
                  <a:schemeClr val="accent1">
                    <a:lumMod val="75000"/>
                  </a:schemeClr>
                </a:solidFill>
                <a:latin typeface="Arial"/>
                <a:cs typeface="Arial"/>
              </a:rPr>
              <a:t> Vidyapith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b="1" dirty="0"/>
              <a:t>Mobile &amp; Web app integration</a:t>
            </a:r>
            <a:r>
              <a:rPr lang="en-US" dirty="0"/>
              <a:t> for wider accessibility.</a:t>
            </a:r>
          </a:p>
          <a:p>
            <a:pPr marL="305435" indent="-305435"/>
            <a:r>
              <a:rPr lang="en-US" b="1" dirty="0"/>
              <a:t>Enhancing security</a:t>
            </a:r>
            <a:r>
              <a:rPr lang="en-US" dirty="0"/>
              <a:t> using Least Significant Bit (LSB) Steganography.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today's digital world, secure communication is essential. While encryption can be intercepted, steganography hides messages inside images for extra security. This project uses Python and OpenCV to encode and decode hidden messages in images.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CV2</a:t>
            </a:r>
          </a:p>
          <a:p>
            <a:pPr marL="0" indent="0">
              <a:buNone/>
            </a:pPr>
            <a:r>
              <a:rPr lang="en-IN" dirty="0"/>
              <a:t>		   OS</a:t>
            </a:r>
          </a:p>
          <a:p>
            <a:pPr marL="0" indent="0">
              <a:buNone/>
            </a:pPr>
            <a:r>
              <a:rPr lang="en-IN" dirty="0"/>
              <a:t>		  STRING</a:t>
            </a:r>
          </a:p>
          <a:p>
            <a:pPr marL="0" indent="0">
              <a:buNone/>
            </a:pPr>
            <a:r>
              <a:rPr lang="en-IN" dirty="0"/>
              <a:t>PLATFORM: Python 3.11.9</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1900" b="1" dirty="0"/>
              <a:t>1. Steganography - Hiding Messages in Images</a:t>
            </a:r>
          </a:p>
          <a:p>
            <a:pPr>
              <a:buFont typeface="Arial" panose="020B0604020202020204" pitchFamily="34" charset="0"/>
              <a:buChar char="•"/>
            </a:pPr>
            <a:r>
              <a:rPr lang="en-US" sz="1900" dirty="0"/>
              <a:t>Instead of traditional encryption (text-to-text), this method </a:t>
            </a:r>
            <a:r>
              <a:rPr lang="en-US" sz="1900" b="1" dirty="0"/>
              <a:t>hides the message within an image's pixel values</a:t>
            </a:r>
            <a:r>
              <a:rPr lang="en-US" sz="1900" dirty="0"/>
              <a:t>.</a:t>
            </a:r>
          </a:p>
          <a:p>
            <a:pPr>
              <a:buFont typeface="Arial" panose="020B0604020202020204" pitchFamily="34" charset="0"/>
              <a:buChar char="•"/>
            </a:pPr>
            <a:r>
              <a:rPr lang="en-US" sz="1900" dirty="0"/>
              <a:t>This makes it nearly </a:t>
            </a:r>
            <a:r>
              <a:rPr lang="en-US" sz="1900" b="1" dirty="0"/>
              <a:t>invisible</a:t>
            </a:r>
            <a:r>
              <a:rPr lang="en-US" sz="1900" dirty="0"/>
              <a:t> to anyone inspecting the image with the naked eye.</a:t>
            </a:r>
          </a:p>
          <a:p>
            <a:r>
              <a:rPr lang="en-US" sz="1900" b="1" dirty="0"/>
              <a:t> 2. Minimal Image Distortion</a:t>
            </a:r>
          </a:p>
          <a:p>
            <a:pPr>
              <a:buFont typeface="Arial" panose="020B0604020202020204" pitchFamily="34" charset="0"/>
              <a:buChar char="•"/>
            </a:pPr>
            <a:r>
              <a:rPr lang="en-US" sz="1900" dirty="0"/>
              <a:t>The message is stored </a:t>
            </a:r>
            <a:r>
              <a:rPr lang="en-US" sz="1900" b="1" dirty="0"/>
              <a:t>within pixel color values</a:t>
            </a:r>
            <a:r>
              <a:rPr lang="en-US" sz="1900" dirty="0"/>
              <a:t> (RGB), ensuring the image looks normal.</a:t>
            </a:r>
          </a:p>
          <a:p>
            <a:pPr>
              <a:buFont typeface="Arial" panose="020B0604020202020204" pitchFamily="34" charset="0"/>
              <a:buChar char="•"/>
            </a:pPr>
            <a:r>
              <a:rPr lang="en-US" sz="1900" dirty="0"/>
              <a:t>Unlike watermarking or QR codes, </a:t>
            </a:r>
            <a:r>
              <a:rPr lang="en-US" sz="1900" b="1" dirty="0"/>
              <a:t>there is no visible clue</a:t>
            </a:r>
            <a:r>
              <a:rPr lang="en-US" sz="1900" dirty="0"/>
              <a:t> that a secret message is inside.</a:t>
            </a:r>
          </a:p>
          <a:p>
            <a:r>
              <a:rPr lang="en-US" sz="1900" b="1" dirty="0"/>
              <a:t>3.Potential Real-World Applications</a:t>
            </a:r>
          </a:p>
          <a:p>
            <a:pPr>
              <a:buFont typeface="Arial" panose="020B0604020202020204" pitchFamily="34" charset="0"/>
              <a:buChar char="•"/>
            </a:pPr>
            <a:r>
              <a:rPr lang="en-US" sz="1900" b="1" dirty="0"/>
              <a:t>Cybersecurity &amp; Data Privacy</a:t>
            </a:r>
            <a:r>
              <a:rPr lang="en-US" sz="1900" dirty="0"/>
              <a:t>: Secret communication without drawing attention.</a:t>
            </a:r>
          </a:p>
          <a:p>
            <a:pPr>
              <a:buFont typeface="Arial" panose="020B0604020202020204" pitchFamily="34" charset="0"/>
              <a:buChar char="•"/>
            </a:pPr>
            <a:r>
              <a:rPr lang="en-US" sz="1900" b="1" dirty="0"/>
              <a:t>Digital Watermarking</a:t>
            </a:r>
            <a:r>
              <a:rPr lang="en-US" sz="1900" dirty="0"/>
              <a:t>: Protects intellectual property by embedding invisible messages.</a:t>
            </a:r>
          </a:p>
          <a:p>
            <a:pPr>
              <a:buFont typeface="Arial" panose="020B0604020202020204" pitchFamily="34" charset="0"/>
              <a:buChar char="•"/>
            </a:pPr>
            <a:r>
              <a:rPr lang="en-US" sz="1900" b="1" dirty="0"/>
              <a:t>Secure File Transfers</a:t>
            </a:r>
            <a:r>
              <a:rPr lang="en-US" sz="1900" dirty="0"/>
              <a:t>: Send hidden data disguised as ordinary images over insecure channels.</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Enthusiasts &amp; Ethical Hackers</a:t>
            </a:r>
          </a:p>
          <a:p>
            <a:r>
              <a:rPr lang="en-IN" dirty="0"/>
              <a:t>Journalists &amp; Whistleblowers</a:t>
            </a:r>
          </a:p>
          <a:p>
            <a:r>
              <a:rPr lang="en-US" dirty="0"/>
              <a:t>Digital Content Creators &amp; Watermarking Services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578D63F-8E60-BC2C-59D5-FBD3DDA43F59}"/>
              </a:ext>
            </a:extLst>
          </p:cNvPr>
          <p:cNvPicPr>
            <a:picLocks noGrp="1" noChangeAspect="1"/>
          </p:cNvPicPr>
          <p:nvPr>
            <p:ph idx="1"/>
          </p:nvPr>
        </p:nvPicPr>
        <p:blipFill>
          <a:blip r:embed="rId2"/>
          <a:stretch>
            <a:fillRect/>
          </a:stretch>
        </p:blipFill>
        <p:spPr>
          <a:xfrm>
            <a:off x="1237611" y="1088789"/>
            <a:ext cx="4675529" cy="2483875"/>
          </a:xfrm>
        </p:spPr>
      </p:pic>
      <p:pic>
        <p:nvPicPr>
          <p:cNvPr id="7" name="Picture 6">
            <a:extLst>
              <a:ext uri="{FF2B5EF4-FFF2-40B4-BE49-F238E27FC236}">
                <a16:creationId xmlns:a16="http://schemas.microsoft.com/office/drawing/2014/main" id="{B00F80F1-AA39-13CC-3AA0-393B504EDA4F}"/>
              </a:ext>
            </a:extLst>
          </p:cNvPr>
          <p:cNvPicPr>
            <a:picLocks noChangeAspect="1"/>
          </p:cNvPicPr>
          <p:nvPr/>
        </p:nvPicPr>
        <p:blipFill>
          <a:blip r:embed="rId3"/>
          <a:stretch>
            <a:fillRect/>
          </a:stretch>
        </p:blipFill>
        <p:spPr>
          <a:xfrm>
            <a:off x="6040285" y="945125"/>
            <a:ext cx="4675529" cy="2483875"/>
          </a:xfrm>
          <a:prstGeom prst="rect">
            <a:avLst/>
          </a:prstGeom>
        </p:spPr>
      </p:pic>
      <p:pic>
        <p:nvPicPr>
          <p:cNvPr id="9" name="Picture 8">
            <a:extLst>
              <a:ext uri="{FF2B5EF4-FFF2-40B4-BE49-F238E27FC236}">
                <a16:creationId xmlns:a16="http://schemas.microsoft.com/office/drawing/2014/main" id="{62BCF018-7C99-C8EB-21B3-B7D7B9A5F202}"/>
              </a:ext>
            </a:extLst>
          </p:cNvPr>
          <p:cNvPicPr>
            <a:picLocks noChangeAspect="1"/>
          </p:cNvPicPr>
          <p:nvPr/>
        </p:nvPicPr>
        <p:blipFill>
          <a:blip r:embed="rId4"/>
          <a:stretch>
            <a:fillRect/>
          </a:stretch>
        </p:blipFill>
        <p:spPr>
          <a:xfrm>
            <a:off x="581192" y="3572664"/>
            <a:ext cx="5184108" cy="2754057"/>
          </a:xfrm>
          <a:prstGeom prst="rect">
            <a:avLst/>
          </a:prstGeom>
        </p:spPr>
      </p:pic>
      <p:pic>
        <p:nvPicPr>
          <p:cNvPr id="11" name="Picture 10">
            <a:extLst>
              <a:ext uri="{FF2B5EF4-FFF2-40B4-BE49-F238E27FC236}">
                <a16:creationId xmlns:a16="http://schemas.microsoft.com/office/drawing/2014/main" id="{5558A590-668C-D767-EFBE-8D00C88DC32F}"/>
              </a:ext>
            </a:extLst>
          </p:cNvPr>
          <p:cNvPicPr>
            <a:picLocks noChangeAspect="1"/>
          </p:cNvPicPr>
          <p:nvPr/>
        </p:nvPicPr>
        <p:blipFill>
          <a:blip r:embed="rId5"/>
          <a:stretch>
            <a:fillRect/>
          </a:stretch>
        </p:blipFill>
        <p:spPr>
          <a:xfrm>
            <a:off x="5913140" y="3572664"/>
            <a:ext cx="4929820" cy="26189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a:t>
            </a:r>
            <a:r>
              <a:rPr lang="en-US" b="1" dirty="0"/>
              <a:t>image-based encryption</a:t>
            </a:r>
            <a:r>
              <a:rPr lang="en-US" dirty="0"/>
              <a:t> by storing messages in pixel values. With password-protected decryption, it ensures </a:t>
            </a:r>
            <a:r>
              <a:rPr lang="en-US" b="1" dirty="0"/>
              <a:t>security and confidentiality</a:t>
            </a:r>
            <a:r>
              <a:rPr lang="en-US" dirty="0"/>
              <a:t> of sensitive data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https://github.com/Pragya-Bhardwaj/IBM-SKILLSBUILD.git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217</TotalTime>
  <Words>317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Pragya Bhardwaj</cp:lastModifiedBy>
  <cp:revision>26</cp:revision>
  <dcterms:created xsi:type="dcterms:W3CDTF">2021-05-26T16:50:10Z</dcterms:created>
  <dcterms:modified xsi:type="dcterms:W3CDTF">2025-02-13T16:56:23Z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