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EAA2FCAC-B0FC-4561-97A2-3A4896B6BEB0}" type="datetimeFigureOut">
              <a:rPr lang="en-US" smtClean="0"/>
              <a:t>1/22/2020</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626A9D6A-B6B6-4CCE-85BE-43DD322E564C}" type="slidenum">
              <a:rPr lang="en-US" smtClean="0"/>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FCAC-B0FC-4561-97A2-3A4896B6BEB0}"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FCAC-B0FC-4561-97A2-3A4896B6BEB0}"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AA2FCAC-B0FC-4561-97A2-3A4896B6BEB0}"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2FCAC-B0FC-4561-97A2-3A4896B6BEB0}"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AA2FCAC-B0FC-4561-97A2-3A4896B6BEB0}" type="datetimeFigureOut">
              <a:rPr lang="en-US" smtClean="0"/>
              <a:t>1/22/2020</a:t>
            </a:fld>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1/22/2020</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EAA2FCAC-B0FC-4561-97A2-3A4896B6BEB0}" type="datetimeFigureOut">
              <a:rPr lang="en-US" smtClean="0"/>
              <a:t>1/22/2020</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626A9D6A-B6B6-4CCE-85BE-43DD322E56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a:t>
            </a:r>
            <a:r>
              <a:rPr lang="en-US" dirty="0" smtClean="0"/>
              <a:t>Capstone</a:t>
            </a:r>
          </a:p>
          <a:p>
            <a:endParaRPr lang="en-US" dirty="0"/>
          </a:p>
          <a:p>
            <a:pPr algn="r"/>
            <a:r>
              <a:rPr lang="en-US" b="1" dirty="0" smtClean="0"/>
              <a:t> </a:t>
            </a:r>
            <a:r>
              <a:rPr lang="en-US" sz="2400" b="1" dirty="0" err="1" smtClean="0"/>
              <a:t>Pragya</a:t>
            </a:r>
            <a:endParaRPr lang="en-US" b="1" dirty="0" smtClean="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370080" y="2324100"/>
            <a:ext cx="3078778" cy="3508375"/>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smtClean="0">
                <a:solidFill>
                  <a:srgbClr val="FF0000"/>
                </a:solidFill>
                <a:latin typeface="AR DARLING" panose="02000000000000000000" pitchFamily="2" charset="0"/>
              </a:rPr>
              <a:t>THANK YOU</a:t>
            </a:r>
            <a:endParaRPr lang="en-US" sz="6000" dirty="0">
              <a:solidFill>
                <a:srgbClr val="FF0000"/>
              </a:solidFill>
              <a:latin typeface="AR DARLING" panose="02000000000000000000" pitchFamily="2" charset="0"/>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310</TotalTime>
  <Words>578</Words>
  <Application>Microsoft Office PowerPoint</Application>
  <PresentationFormat>Custom</PresentationFormat>
  <Paragraphs>39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Pragya</cp:lastModifiedBy>
  <cp:revision>11</cp:revision>
  <dcterms:created xsi:type="dcterms:W3CDTF">2018-09-09T09:14:01Z</dcterms:created>
  <dcterms:modified xsi:type="dcterms:W3CDTF">2020-01-21T18:57:50Z</dcterms:modified>
</cp:coreProperties>
</file>