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>
        <p:scale>
          <a:sx n="81" d="100"/>
          <a:sy n="81" d="100"/>
        </p:scale>
        <p:origin x="-2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3" y="1433758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4" y="1186485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3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2" y="12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4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687819" y="4435187"/>
            <a:ext cx="640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K-means Clustering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</TotalTime>
  <Words>210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Pragya</cp:lastModifiedBy>
  <cp:revision>3</cp:revision>
  <dcterms:created xsi:type="dcterms:W3CDTF">2018-12-16T14:33:35Z</dcterms:created>
  <dcterms:modified xsi:type="dcterms:W3CDTF">2020-01-21T18:45:11Z</dcterms:modified>
</cp:coreProperties>
</file>