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A7BC1-ABFC-4339-A225-4615AADC26A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47A77-D29B-479C-90AD-F8964325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WSD= Word Sense Disambiguation. Three approaches and their variants were studied.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47A77-D29B-479C-90AD-F896432594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6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7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8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9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7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89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C84A84-AF9B-42DF-A75C-83A16DD7F42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4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4A84-AF9B-42DF-A75C-83A16DD7F42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2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C84A84-AF9B-42DF-A75C-83A16DD7F42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6DB948-3E33-4771-9922-97E49CCD7F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1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4D95-A7F6-4EB4-B266-F28CEE607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Russell Conjugation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919FE-F355-4B94-9D9E-C5C9E0191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 597- Reading and Special Problems</a:t>
            </a:r>
          </a:p>
          <a:p>
            <a:r>
              <a:rPr lang="en-US" dirty="0"/>
              <a:t>A20406346</a:t>
            </a:r>
          </a:p>
        </p:txBody>
      </p:sp>
    </p:spTree>
    <p:extLst>
      <p:ext uri="{BB962C8B-B14F-4D97-AF65-F5344CB8AC3E}">
        <p14:creationId xmlns:p14="http://schemas.microsoft.com/office/powerpoint/2010/main" val="347413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CDB2-9B30-46AB-AF8F-53FC5D38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3B66-C575-4E8E-9A76-2E7AF195D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emotional bias by identifying Russell Conjugates. Requirements: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Have same denotational meaning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Used in similar context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Have different emotional polarity</a:t>
            </a:r>
          </a:p>
          <a:p>
            <a:pPr marL="749808" lvl="1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Get web-plugin up and running </a:t>
            </a:r>
          </a:p>
        </p:txBody>
      </p:sp>
    </p:spTree>
    <p:extLst>
      <p:ext uri="{BB962C8B-B14F-4D97-AF65-F5344CB8AC3E}">
        <p14:creationId xmlns:p14="http://schemas.microsoft.com/office/powerpoint/2010/main" val="409997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B33B5D-642A-4878-B139-896EB87F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B9B491-F4CB-44FE-8B08-5A92CB83D6F6}"/>
              </a:ext>
            </a:extLst>
          </p:cNvPr>
          <p:cNvSpPr/>
          <p:nvPr/>
        </p:nvSpPr>
        <p:spPr>
          <a:xfrm>
            <a:off x="464235" y="2307102"/>
            <a:ext cx="3123027" cy="30245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CFF52-E7DE-4AE7-BA27-A8A7D1145796}"/>
              </a:ext>
            </a:extLst>
          </p:cNvPr>
          <p:cNvSpPr txBox="1"/>
          <p:nvPr/>
        </p:nvSpPr>
        <p:spPr>
          <a:xfrm>
            <a:off x="844062" y="2896049"/>
            <a:ext cx="2883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Words with same denotational meaning identified using WordNet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84382-C340-4D93-B223-77A7E38EE5B1}"/>
              </a:ext>
            </a:extLst>
          </p:cNvPr>
          <p:cNvSpPr txBox="1"/>
          <p:nvPr/>
        </p:nvSpPr>
        <p:spPr>
          <a:xfrm>
            <a:off x="844062" y="408516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Web App/Web-Plugin was non-executable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24E8F-1AEF-4E57-989E-DFBB16B11EA8}"/>
              </a:ext>
            </a:extLst>
          </p:cNvPr>
          <p:cNvCxnSpPr>
            <a:cxnSpLocks/>
          </p:cNvCxnSpPr>
          <p:nvPr/>
        </p:nvCxnSpPr>
        <p:spPr>
          <a:xfrm>
            <a:off x="3727938" y="3315503"/>
            <a:ext cx="3840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F6C71C-9FA9-42FD-9F08-6714CAAC9FB3}"/>
              </a:ext>
            </a:extLst>
          </p:cNvPr>
          <p:cNvSpPr txBox="1"/>
          <p:nvPr/>
        </p:nvSpPr>
        <p:spPr>
          <a:xfrm>
            <a:off x="3547405" y="2718218"/>
            <a:ext cx="491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WSD to identify contextual word, dependency  parsing instead of POS tagging used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57242-16B5-45F2-9D21-00E49C28B2E9}"/>
              </a:ext>
            </a:extLst>
          </p:cNvPr>
          <p:cNvSpPr txBox="1"/>
          <p:nvPr/>
        </p:nvSpPr>
        <p:spPr>
          <a:xfrm>
            <a:off x="3788895" y="3351506"/>
            <a:ext cx="371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Thresholds for emotional polarity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B5A676-B551-4049-AF52-BFD4B9F53107}"/>
              </a:ext>
            </a:extLst>
          </p:cNvPr>
          <p:cNvCxnSpPr/>
          <p:nvPr/>
        </p:nvCxnSpPr>
        <p:spPr>
          <a:xfrm>
            <a:off x="3727938" y="4515729"/>
            <a:ext cx="3840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3A289F-FAE6-4234-9C0C-5CB3DC061CCC}"/>
              </a:ext>
            </a:extLst>
          </p:cNvPr>
          <p:cNvSpPr txBox="1"/>
          <p:nvPr/>
        </p:nvSpPr>
        <p:spPr>
          <a:xfrm>
            <a:off x="3817031" y="4195569"/>
            <a:ext cx="371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Modified the flask code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C835D7-9A59-4827-9204-BF2D827BF32C}"/>
              </a:ext>
            </a:extLst>
          </p:cNvPr>
          <p:cNvSpPr/>
          <p:nvPr/>
        </p:nvSpPr>
        <p:spPr>
          <a:xfrm>
            <a:off x="7833362" y="2290685"/>
            <a:ext cx="3322318" cy="30549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02AD26-11D0-47A1-BED8-893D83A6C806}"/>
              </a:ext>
            </a:extLst>
          </p:cNvPr>
          <p:cNvSpPr txBox="1"/>
          <p:nvPr/>
        </p:nvSpPr>
        <p:spPr>
          <a:xfrm>
            <a:off x="8032653" y="2967335"/>
            <a:ext cx="312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Words with same denotational meaning &amp; similar contextual usage identified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3B5ADB-8892-4A68-87CC-7C25FABBB668}"/>
              </a:ext>
            </a:extLst>
          </p:cNvPr>
          <p:cNvSpPr txBox="1"/>
          <p:nvPr/>
        </p:nvSpPr>
        <p:spPr>
          <a:xfrm>
            <a:off x="8023275" y="436215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Web App running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4C0A9A-5CF9-41AB-94D0-97EA1700EDA8}"/>
              </a:ext>
            </a:extLst>
          </p:cNvPr>
          <p:cNvSpPr txBox="1"/>
          <p:nvPr/>
        </p:nvSpPr>
        <p:spPr>
          <a:xfrm>
            <a:off x="1406769" y="5588808"/>
            <a:ext cx="23211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status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068783-CE8F-47FF-8D38-4F4B122CF906}"/>
              </a:ext>
            </a:extLst>
          </p:cNvPr>
          <p:cNvSpPr txBox="1"/>
          <p:nvPr/>
        </p:nvSpPr>
        <p:spPr>
          <a:xfrm>
            <a:off x="9000982" y="5600528"/>
            <a:ext cx="23211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status </a:t>
            </a:r>
          </a:p>
        </p:txBody>
      </p:sp>
    </p:spTree>
    <p:extLst>
      <p:ext uri="{BB962C8B-B14F-4D97-AF65-F5344CB8AC3E}">
        <p14:creationId xmlns:p14="http://schemas.microsoft.com/office/powerpoint/2010/main" val="19111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3E76-2823-4248-8DC2-E6159150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7625-94F9-4A08-B806-C56ADED2B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Dictionary-based WSD: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Used </a:t>
            </a:r>
            <a:r>
              <a:rPr lang="en-US" dirty="0" err="1"/>
              <a:t>Lesk</a:t>
            </a:r>
            <a:r>
              <a:rPr lang="en-US" dirty="0"/>
              <a:t> Algorithm and its variant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Accuracy low: about 25-30%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N-grams: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Bigram used: Adjective- Subject Noun pattern was identified (used dependency parsing)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Model trained on Brown corpus in NLTK with category=news, words=1.15M, </a:t>
            </a:r>
            <a:r>
              <a:rPr lang="en-US" dirty="0" err="1"/>
              <a:t>POS_tagged</a:t>
            </a:r>
            <a:endParaRPr lang="en-US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Accuracy: Lowest – below 10%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Word2vec: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Used pre-trained ‘GoogleNews-vectors-negative300.bin’ vectors - trained on part of Google News dataset (about 100 billion words). The model contains 300-dimensional vectors.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Goal: Identify a vector v, such that, word + v=Russell conjugates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Found v= adjective- subject noun ( used Dependency parsing)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Accuracy= Highest – about 50%, precision good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Slow in run-time compared to others</a:t>
            </a:r>
          </a:p>
          <a:p>
            <a:pPr marL="29260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92608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5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DB52-FB6D-4CDF-9CC1-9071F73C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D19027-310B-42F8-9B55-AFD70B4175E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416533"/>
              </p:ext>
            </p:extLst>
          </p:nvPr>
        </p:nvGraphicFramePr>
        <p:xfrm>
          <a:off x="492052" y="2304245"/>
          <a:ext cx="2166742" cy="1828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052" y="2304245"/>
                        <a:ext cx="2166742" cy="1828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04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0CB544-C0D6-43F9-A08A-4137BD20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685570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524</TotalTime>
  <Words>258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Retrospect</vt:lpstr>
      <vt:lpstr>Microsoft Word Document</vt:lpstr>
      <vt:lpstr>Russell Conjugation</vt:lpstr>
      <vt:lpstr>AIM</vt:lpstr>
      <vt:lpstr>SUMMARY OF WORK</vt:lpstr>
      <vt:lpstr>WSD Approaches</vt:lpstr>
      <vt:lpstr>FUTURE WORK: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Russell Conjugation</dc:title>
  <dc:creator>Pragya Mishra</dc:creator>
  <cp:lastModifiedBy>Pragya Mishra</cp:lastModifiedBy>
  <cp:revision>15</cp:revision>
  <dcterms:created xsi:type="dcterms:W3CDTF">2018-11-29T16:37:37Z</dcterms:created>
  <dcterms:modified xsi:type="dcterms:W3CDTF">2018-12-04T22:02:04Z</dcterms:modified>
</cp:coreProperties>
</file>