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Lst>
  <p:sldSz cx="30279975" cy="21386800"/>
  <p:notesSz cx="7004050" cy="9283700"/>
  <p:defaultTex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307453" algn="l" rtl="0" fontAlgn="base">
      <a:spcBef>
        <a:spcPct val="0"/>
      </a:spcBef>
      <a:spcAft>
        <a:spcPct val="0"/>
      </a:spcAft>
      <a:defRPr sz="2100" kern="1200">
        <a:solidFill>
          <a:schemeClr val="tx1"/>
        </a:solidFill>
        <a:latin typeface="Arial" charset="0"/>
        <a:ea typeface="+mn-ea"/>
        <a:cs typeface="+mn-cs"/>
      </a:defRPr>
    </a:lvl2pPr>
    <a:lvl3pPr marL="614905" algn="l" rtl="0" fontAlgn="base">
      <a:spcBef>
        <a:spcPct val="0"/>
      </a:spcBef>
      <a:spcAft>
        <a:spcPct val="0"/>
      </a:spcAft>
      <a:defRPr sz="2100" kern="1200">
        <a:solidFill>
          <a:schemeClr val="tx1"/>
        </a:solidFill>
        <a:latin typeface="Arial" charset="0"/>
        <a:ea typeface="+mn-ea"/>
        <a:cs typeface="+mn-cs"/>
      </a:defRPr>
    </a:lvl3pPr>
    <a:lvl4pPr marL="922358" algn="l" rtl="0" fontAlgn="base">
      <a:spcBef>
        <a:spcPct val="0"/>
      </a:spcBef>
      <a:spcAft>
        <a:spcPct val="0"/>
      </a:spcAft>
      <a:defRPr sz="2100" kern="1200">
        <a:solidFill>
          <a:schemeClr val="tx1"/>
        </a:solidFill>
        <a:latin typeface="Arial" charset="0"/>
        <a:ea typeface="+mn-ea"/>
        <a:cs typeface="+mn-cs"/>
      </a:defRPr>
    </a:lvl4pPr>
    <a:lvl5pPr marL="1229811" algn="l" rtl="0" fontAlgn="base">
      <a:spcBef>
        <a:spcPct val="0"/>
      </a:spcBef>
      <a:spcAft>
        <a:spcPct val="0"/>
      </a:spcAft>
      <a:defRPr sz="2100" kern="1200">
        <a:solidFill>
          <a:schemeClr val="tx1"/>
        </a:solidFill>
        <a:latin typeface="Arial" charset="0"/>
        <a:ea typeface="+mn-ea"/>
        <a:cs typeface="+mn-cs"/>
      </a:defRPr>
    </a:lvl5pPr>
    <a:lvl6pPr marL="1537264" algn="l" defTabSz="614905" rtl="0" eaLnBrk="1" latinLnBrk="0" hangingPunct="1">
      <a:defRPr sz="2100" kern="1200">
        <a:solidFill>
          <a:schemeClr val="tx1"/>
        </a:solidFill>
        <a:latin typeface="Arial" charset="0"/>
        <a:ea typeface="+mn-ea"/>
        <a:cs typeface="+mn-cs"/>
      </a:defRPr>
    </a:lvl6pPr>
    <a:lvl7pPr marL="1844716" algn="l" defTabSz="614905" rtl="0" eaLnBrk="1" latinLnBrk="0" hangingPunct="1">
      <a:defRPr sz="2100" kern="1200">
        <a:solidFill>
          <a:schemeClr val="tx1"/>
        </a:solidFill>
        <a:latin typeface="Arial" charset="0"/>
        <a:ea typeface="+mn-ea"/>
        <a:cs typeface="+mn-cs"/>
      </a:defRPr>
    </a:lvl7pPr>
    <a:lvl8pPr marL="2152169" algn="l" defTabSz="614905" rtl="0" eaLnBrk="1" latinLnBrk="0" hangingPunct="1">
      <a:defRPr sz="2100" kern="1200">
        <a:solidFill>
          <a:schemeClr val="tx1"/>
        </a:solidFill>
        <a:latin typeface="Arial" charset="0"/>
        <a:ea typeface="+mn-ea"/>
        <a:cs typeface="+mn-cs"/>
      </a:defRPr>
    </a:lvl8pPr>
    <a:lvl9pPr marL="2459621" algn="l" defTabSz="614905" rtl="0" eaLnBrk="1" latinLnBrk="0" hangingPunct="1">
      <a:defRPr sz="2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736">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a:srgbClr val="CC9900"/>
    <a:srgbClr val="996600"/>
    <a:srgbClr val="A6A452"/>
    <a:srgbClr val="640021"/>
    <a:srgbClr val="800000"/>
    <a:srgbClr val="CC0066"/>
    <a:srgbClr val="B400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79" autoAdjust="0"/>
  </p:normalViewPr>
  <p:slideViewPr>
    <p:cSldViewPr>
      <p:cViewPr>
        <p:scale>
          <a:sx n="66" d="100"/>
          <a:sy n="66" d="100"/>
        </p:scale>
        <p:origin x="38" y="-3086"/>
      </p:cViewPr>
      <p:guideLst>
        <p:guide orient="horz" pos="6736"/>
        <p:guide pos="953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E01757-0213-436F-836F-7BAD0D48B741}" type="doc">
      <dgm:prSet loTypeId="urn:microsoft.com/office/officeart/2005/8/layout/process1" loCatId="process" qsTypeId="urn:microsoft.com/office/officeart/2005/8/quickstyle/simple1" qsCatId="simple" csTypeId="urn:microsoft.com/office/officeart/2005/8/colors/accent6_3" csCatId="accent6" phldr="1"/>
      <dgm:spPr/>
    </dgm:pt>
    <dgm:pt modelId="{F2B962FD-6F36-489E-BCE5-4D4C63B5BD7A}">
      <dgm:prSet phldrT="[Text]"/>
      <dgm:spPr/>
      <dgm:t>
        <a:bodyPr/>
        <a:lstStyle/>
        <a:p>
          <a:r>
            <a:rPr lang="en-US" dirty="0"/>
            <a:t>Rule-Based</a:t>
          </a:r>
        </a:p>
        <a:p>
          <a:r>
            <a:rPr lang="en-US" dirty="0"/>
            <a:t>(Before 2013)</a:t>
          </a:r>
          <a:endParaRPr lang="en-IN" dirty="0"/>
        </a:p>
      </dgm:t>
    </dgm:pt>
    <dgm:pt modelId="{E3F5C000-5B81-4002-9CA5-324C46AA8545}" type="parTrans" cxnId="{B2C87322-912B-4DB9-A8A3-0B694ADCFEAB}">
      <dgm:prSet/>
      <dgm:spPr/>
      <dgm:t>
        <a:bodyPr/>
        <a:lstStyle/>
        <a:p>
          <a:endParaRPr lang="en-IN"/>
        </a:p>
      </dgm:t>
    </dgm:pt>
    <dgm:pt modelId="{EC7E7E5D-8A8D-459F-8A74-DC38AC84CAD4}" type="sibTrans" cxnId="{B2C87322-912B-4DB9-A8A3-0B694ADCFEAB}">
      <dgm:prSet/>
      <dgm:spPr/>
      <dgm:t>
        <a:bodyPr/>
        <a:lstStyle/>
        <a:p>
          <a:endParaRPr lang="en-IN"/>
        </a:p>
      </dgm:t>
    </dgm:pt>
    <dgm:pt modelId="{083A41FD-CBF0-4A91-9001-AC703069EE00}">
      <dgm:prSet phldrT="[Text]"/>
      <dgm:spPr/>
      <dgm:t>
        <a:bodyPr/>
        <a:lstStyle/>
        <a:p>
          <a:r>
            <a:rPr lang="en-US" dirty="0"/>
            <a:t>SVM / Logistic Regression</a:t>
          </a:r>
        </a:p>
        <a:p>
          <a:r>
            <a:rPr lang="en-US" dirty="0"/>
            <a:t>(2013-2016)</a:t>
          </a:r>
          <a:endParaRPr lang="en-IN" dirty="0"/>
        </a:p>
      </dgm:t>
    </dgm:pt>
    <dgm:pt modelId="{A02CE59D-BCA9-47D8-9854-7D52B23EC8DA}" type="parTrans" cxnId="{F9356606-66D4-4A91-8654-BE6615760FC9}">
      <dgm:prSet/>
      <dgm:spPr/>
      <dgm:t>
        <a:bodyPr/>
        <a:lstStyle/>
        <a:p>
          <a:endParaRPr lang="en-IN"/>
        </a:p>
      </dgm:t>
    </dgm:pt>
    <dgm:pt modelId="{B7F9C7EE-485E-4232-912E-313402E8CE7D}" type="sibTrans" cxnId="{F9356606-66D4-4A91-8654-BE6615760FC9}">
      <dgm:prSet/>
      <dgm:spPr/>
      <dgm:t>
        <a:bodyPr/>
        <a:lstStyle/>
        <a:p>
          <a:endParaRPr lang="en-IN"/>
        </a:p>
      </dgm:t>
    </dgm:pt>
    <dgm:pt modelId="{9E01F221-A8DE-4E63-B78F-3D98404420D2}">
      <dgm:prSet phldrT="[Text]"/>
      <dgm:spPr/>
      <dgm:t>
        <a:bodyPr/>
        <a:lstStyle/>
        <a:p>
          <a:r>
            <a:rPr lang="en-US" dirty="0"/>
            <a:t>Neural Networks</a:t>
          </a:r>
        </a:p>
        <a:p>
          <a:r>
            <a:rPr lang="en-US" dirty="0"/>
            <a:t>(2016-2020)</a:t>
          </a:r>
          <a:endParaRPr lang="en-IN" dirty="0"/>
        </a:p>
      </dgm:t>
    </dgm:pt>
    <dgm:pt modelId="{5D8DFC6C-D2A7-4B17-ADF6-F280D658F716}" type="parTrans" cxnId="{B8DD213D-D311-4792-9C23-92EBC9D4AC1B}">
      <dgm:prSet/>
      <dgm:spPr/>
      <dgm:t>
        <a:bodyPr/>
        <a:lstStyle/>
        <a:p>
          <a:endParaRPr lang="en-IN"/>
        </a:p>
      </dgm:t>
    </dgm:pt>
    <dgm:pt modelId="{BE2D6023-7349-4E0F-9FF0-53604142CD1F}" type="sibTrans" cxnId="{B8DD213D-D311-4792-9C23-92EBC9D4AC1B}">
      <dgm:prSet/>
      <dgm:spPr/>
      <dgm:t>
        <a:bodyPr/>
        <a:lstStyle/>
        <a:p>
          <a:endParaRPr lang="en-IN"/>
        </a:p>
      </dgm:t>
    </dgm:pt>
    <dgm:pt modelId="{FD2D6B98-959B-4666-8392-CE51B33E0755}" type="pres">
      <dgm:prSet presAssocID="{EEE01757-0213-436F-836F-7BAD0D48B741}" presName="Name0" presStyleCnt="0">
        <dgm:presLayoutVars>
          <dgm:dir/>
          <dgm:resizeHandles val="exact"/>
        </dgm:presLayoutVars>
      </dgm:prSet>
      <dgm:spPr/>
    </dgm:pt>
    <dgm:pt modelId="{5F2A1744-2FE8-4200-A32C-126CD4B2B5D7}" type="pres">
      <dgm:prSet presAssocID="{F2B962FD-6F36-489E-BCE5-4D4C63B5BD7A}" presName="node" presStyleLbl="node1" presStyleIdx="0" presStyleCnt="3">
        <dgm:presLayoutVars>
          <dgm:bulletEnabled val="1"/>
        </dgm:presLayoutVars>
      </dgm:prSet>
      <dgm:spPr/>
    </dgm:pt>
    <dgm:pt modelId="{B59D5C06-1F3C-461C-935E-946367B537D5}" type="pres">
      <dgm:prSet presAssocID="{EC7E7E5D-8A8D-459F-8A74-DC38AC84CAD4}" presName="sibTrans" presStyleLbl="sibTrans2D1" presStyleIdx="0" presStyleCnt="2"/>
      <dgm:spPr/>
    </dgm:pt>
    <dgm:pt modelId="{B7BF83A8-89B5-4A02-A2CD-1F36C314C6FB}" type="pres">
      <dgm:prSet presAssocID="{EC7E7E5D-8A8D-459F-8A74-DC38AC84CAD4}" presName="connectorText" presStyleLbl="sibTrans2D1" presStyleIdx="0" presStyleCnt="2"/>
      <dgm:spPr/>
    </dgm:pt>
    <dgm:pt modelId="{82A0DDF5-3920-4004-AB14-F4CBD5268728}" type="pres">
      <dgm:prSet presAssocID="{083A41FD-CBF0-4A91-9001-AC703069EE00}" presName="node" presStyleLbl="node1" presStyleIdx="1" presStyleCnt="3">
        <dgm:presLayoutVars>
          <dgm:bulletEnabled val="1"/>
        </dgm:presLayoutVars>
      </dgm:prSet>
      <dgm:spPr/>
    </dgm:pt>
    <dgm:pt modelId="{56917DAB-C492-40B5-A45B-7B84E4C35AEE}" type="pres">
      <dgm:prSet presAssocID="{B7F9C7EE-485E-4232-912E-313402E8CE7D}" presName="sibTrans" presStyleLbl="sibTrans2D1" presStyleIdx="1" presStyleCnt="2"/>
      <dgm:spPr/>
    </dgm:pt>
    <dgm:pt modelId="{D31986D1-4754-4472-85CD-14DAE8280D38}" type="pres">
      <dgm:prSet presAssocID="{B7F9C7EE-485E-4232-912E-313402E8CE7D}" presName="connectorText" presStyleLbl="sibTrans2D1" presStyleIdx="1" presStyleCnt="2"/>
      <dgm:spPr/>
    </dgm:pt>
    <dgm:pt modelId="{189DF8C3-B0B7-49E9-8661-F0CACA47AD10}" type="pres">
      <dgm:prSet presAssocID="{9E01F221-A8DE-4E63-B78F-3D98404420D2}" presName="node" presStyleLbl="node1" presStyleIdx="2" presStyleCnt="3">
        <dgm:presLayoutVars>
          <dgm:bulletEnabled val="1"/>
        </dgm:presLayoutVars>
      </dgm:prSet>
      <dgm:spPr/>
    </dgm:pt>
  </dgm:ptLst>
  <dgm:cxnLst>
    <dgm:cxn modelId="{F9356606-66D4-4A91-8654-BE6615760FC9}" srcId="{EEE01757-0213-436F-836F-7BAD0D48B741}" destId="{083A41FD-CBF0-4A91-9001-AC703069EE00}" srcOrd="1" destOrd="0" parTransId="{A02CE59D-BCA9-47D8-9854-7D52B23EC8DA}" sibTransId="{B7F9C7EE-485E-4232-912E-313402E8CE7D}"/>
    <dgm:cxn modelId="{1607680A-005C-4540-9242-06FFED73DB43}" type="presOf" srcId="{F2B962FD-6F36-489E-BCE5-4D4C63B5BD7A}" destId="{5F2A1744-2FE8-4200-A32C-126CD4B2B5D7}" srcOrd="0" destOrd="0" presId="urn:microsoft.com/office/officeart/2005/8/layout/process1"/>
    <dgm:cxn modelId="{B2C87322-912B-4DB9-A8A3-0B694ADCFEAB}" srcId="{EEE01757-0213-436F-836F-7BAD0D48B741}" destId="{F2B962FD-6F36-489E-BCE5-4D4C63B5BD7A}" srcOrd="0" destOrd="0" parTransId="{E3F5C000-5B81-4002-9CA5-324C46AA8545}" sibTransId="{EC7E7E5D-8A8D-459F-8A74-DC38AC84CAD4}"/>
    <dgm:cxn modelId="{69F60130-1569-4F65-965A-216FE8BB05C1}" type="presOf" srcId="{EEE01757-0213-436F-836F-7BAD0D48B741}" destId="{FD2D6B98-959B-4666-8392-CE51B33E0755}" srcOrd="0" destOrd="0" presId="urn:microsoft.com/office/officeart/2005/8/layout/process1"/>
    <dgm:cxn modelId="{B8DD213D-D311-4792-9C23-92EBC9D4AC1B}" srcId="{EEE01757-0213-436F-836F-7BAD0D48B741}" destId="{9E01F221-A8DE-4E63-B78F-3D98404420D2}" srcOrd="2" destOrd="0" parTransId="{5D8DFC6C-D2A7-4B17-ADF6-F280D658F716}" sibTransId="{BE2D6023-7349-4E0F-9FF0-53604142CD1F}"/>
    <dgm:cxn modelId="{AA43F542-2EF1-401F-A4E8-458E757DE088}" type="presOf" srcId="{083A41FD-CBF0-4A91-9001-AC703069EE00}" destId="{82A0DDF5-3920-4004-AB14-F4CBD5268728}" srcOrd="0" destOrd="0" presId="urn:microsoft.com/office/officeart/2005/8/layout/process1"/>
    <dgm:cxn modelId="{30FEFA76-139D-42B3-88BA-B86FBE1F1DA2}" type="presOf" srcId="{9E01F221-A8DE-4E63-B78F-3D98404420D2}" destId="{189DF8C3-B0B7-49E9-8661-F0CACA47AD10}" srcOrd="0" destOrd="0" presId="urn:microsoft.com/office/officeart/2005/8/layout/process1"/>
    <dgm:cxn modelId="{8CE133AE-4C2E-46AA-A4D1-212DC696764F}" type="presOf" srcId="{EC7E7E5D-8A8D-459F-8A74-DC38AC84CAD4}" destId="{B7BF83A8-89B5-4A02-A2CD-1F36C314C6FB}" srcOrd="1" destOrd="0" presId="urn:microsoft.com/office/officeart/2005/8/layout/process1"/>
    <dgm:cxn modelId="{45349DE4-C79C-425F-B5EB-5D03A2B44729}" type="presOf" srcId="{B7F9C7EE-485E-4232-912E-313402E8CE7D}" destId="{D31986D1-4754-4472-85CD-14DAE8280D38}" srcOrd="1" destOrd="0" presId="urn:microsoft.com/office/officeart/2005/8/layout/process1"/>
    <dgm:cxn modelId="{D9D253E5-5E67-4F4C-B571-06DF462CE1CB}" type="presOf" srcId="{B7F9C7EE-485E-4232-912E-313402E8CE7D}" destId="{56917DAB-C492-40B5-A45B-7B84E4C35AEE}" srcOrd="0" destOrd="0" presId="urn:microsoft.com/office/officeart/2005/8/layout/process1"/>
    <dgm:cxn modelId="{D7C886F1-CB1A-4ED8-B4D5-7557FD801643}" type="presOf" srcId="{EC7E7E5D-8A8D-459F-8A74-DC38AC84CAD4}" destId="{B59D5C06-1F3C-461C-935E-946367B537D5}" srcOrd="0" destOrd="0" presId="urn:microsoft.com/office/officeart/2005/8/layout/process1"/>
    <dgm:cxn modelId="{7D99876E-9913-4B05-91B8-AB7C861FF5C8}" type="presParOf" srcId="{FD2D6B98-959B-4666-8392-CE51B33E0755}" destId="{5F2A1744-2FE8-4200-A32C-126CD4B2B5D7}" srcOrd="0" destOrd="0" presId="urn:microsoft.com/office/officeart/2005/8/layout/process1"/>
    <dgm:cxn modelId="{BAB17CF8-C126-41F6-A834-FF816C3CED0F}" type="presParOf" srcId="{FD2D6B98-959B-4666-8392-CE51B33E0755}" destId="{B59D5C06-1F3C-461C-935E-946367B537D5}" srcOrd="1" destOrd="0" presId="urn:microsoft.com/office/officeart/2005/8/layout/process1"/>
    <dgm:cxn modelId="{EDD1C9AD-C869-4376-821B-FFBB26EB19FE}" type="presParOf" srcId="{B59D5C06-1F3C-461C-935E-946367B537D5}" destId="{B7BF83A8-89B5-4A02-A2CD-1F36C314C6FB}" srcOrd="0" destOrd="0" presId="urn:microsoft.com/office/officeart/2005/8/layout/process1"/>
    <dgm:cxn modelId="{45301D3B-0AB2-41A3-9B3D-FBAE031EC02E}" type="presParOf" srcId="{FD2D6B98-959B-4666-8392-CE51B33E0755}" destId="{82A0DDF5-3920-4004-AB14-F4CBD5268728}" srcOrd="2" destOrd="0" presId="urn:microsoft.com/office/officeart/2005/8/layout/process1"/>
    <dgm:cxn modelId="{6AC09CD8-CFC9-44AD-AF70-E46320105772}" type="presParOf" srcId="{FD2D6B98-959B-4666-8392-CE51B33E0755}" destId="{56917DAB-C492-40B5-A45B-7B84E4C35AEE}" srcOrd="3" destOrd="0" presId="urn:microsoft.com/office/officeart/2005/8/layout/process1"/>
    <dgm:cxn modelId="{D17D4ACE-D2A9-4B84-A327-8833DE0A2556}" type="presParOf" srcId="{56917DAB-C492-40B5-A45B-7B84E4C35AEE}" destId="{D31986D1-4754-4472-85CD-14DAE8280D38}" srcOrd="0" destOrd="0" presId="urn:microsoft.com/office/officeart/2005/8/layout/process1"/>
    <dgm:cxn modelId="{8BA54913-744E-4D30-9D01-FE9A3E0E53B4}" type="presParOf" srcId="{FD2D6B98-959B-4666-8392-CE51B33E0755}" destId="{189DF8C3-B0B7-49E9-8661-F0CACA47AD10}" srcOrd="4"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EE01757-0213-436F-836F-7BAD0D48B741}" type="doc">
      <dgm:prSet loTypeId="urn:microsoft.com/office/officeart/2005/8/layout/process1" loCatId="process" qsTypeId="urn:microsoft.com/office/officeart/2005/8/quickstyle/simple1" qsCatId="simple" csTypeId="urn:microsoft.com/office/officeart/2005/8/colors/accent5_2" csCatId="accent5" phldr="1"/>
      <dgm:spPr/>
    </dgm:pt>
    <dgm:pt modelId="{F2B962FD-6F36-489E-BCE5-4D4C63B5BD7A}">
      <dgm:prSet phldrT="[Text]"/>
      <dgm:spPr/>
      <dgm:t>
        <a:bodyPr/>
        <a:lstStyle/>
        <a:p>
          <a:r>
            <a:rPr lang="en-US" dirty="0"/>
            <a:t>Rule-Based</a:t>
          </a:r>
        </a:p>
        <a:p>
          <a:r>
            <a:rPr lang="en-US" dirty="0"/>
            <a:t>(Before 2013)</a:t>
          </a:r>
          <a:endParaRPr lang="en-IN" dirty="0"/>
        </a:p>
      </dgm:t>
    </dgm:pt>
    <dgm:pt modelId="{E3F5C000-5B81-4002-9CA5-324C46AA8545}" type="parTrans" cxnId="{B2C87322-912B-4DB9-A8A3-0B694ADCFEAB}">
      <dgm:prSet/>
      <dgm:spPr/>
      <dgm:t>
        <a:bodyPr/>
        <a:lstStyle/>
        <a:p>
          <a:endParaRPr lang="en-IN"/>
        </a:p>
      </dgm:t>
    </dgm:pt>
    <dgm:pt modelId="{EC7E7E5D-8A8D-459F-8A74-DC38AC84CAD4}" type="sibTrans" cxnId="{B2C87322-912B-4DB9-A8A3-0B694ADCFEAB}">
      <dgm:prSet/>
      <dgm:spPr/>
      <dgm:t>
        <a:bodyPr/>
        <a:lstStyle/>
        <a:p>
          <a:endParaRPr lang="en-IN"/>
        </a:p>
      </dgm:t>
    </dgm:pt>
    <dgm:pt modelId="{083A41FD-CBF0-4A91-9001-AC703069EE00}">
      <dgm:prSet phldrT="[Text]"/>
      <dgm:spPr/>
      <dgm:t>
        <a:bodyPr/>
        <a:lstStyle/>
        <a:p>
          <a:r>
            <a:rPr lang="en-US" dirty="0"/>
            <a:t>SVM / Logistic Regression</a:t>
          </a:r>
        </a:p>
        <a:p>
          <a:r>
            <a:rPr lang="en-US" dirty="0"/>
            <a:t>(2013-2016)</a:t>
          </a:r>
          <a:endParaRPr lang="en-IN" dirty="0"/>
        </a:p>
      </dgm:t>
    </dgm:pt>
    <dgm:pt modelId="{A02CE59D-BCA9-47D8-9854-7D52B23EC8DA}" type="parTrans" cxnId="{F9356606-66D4-4A91-8654-BE6615760FC9}">
      <dgm:prSet/>
      <dgm:spPr/>
      <dgm:t>
        <a:bodyPr/>
        <a:lstStyle/>
        <a:p>
          <a:endParaRPr lang="en-IN"/>
        </a:p>
      </dgm:t>
    </dgm:pt>
    <dgm:pt modelId="{B7F9C7EE-485E-4232-912E-313402E8CE7D}" type="sibTrans" cxnId="{F9356606-66D4-4A91-8654-BE6615760FC9}">
      <dgm:prSet/>
      <dgm:spPr/>
      <dgm:t>
        <a:bodyPr/>
        <a:lstStyle/>
        <a:p>
          <a:endParaRPr lang="en-IN"/>
        </a:p>
      </dgm:t>
    </dgm:pt>
    <dgm:pt modelId="{9E01F221-A8DE-4E63-B78F-3D98404420D2}">
      <dgm:prSet phldrT="[Text]"/>
      <dgm:spPr/>
      <dgm:t>
        <a:bodyPr/>
        <a:lstStyle/>
        <a:p>
          <a:r>
            <a:rPr lang="en-US" dirty="0"/>
            <a:t>Neural Networks</a:t>
          </a:r>
        </a:p>
        <a:p>
          <a:r>
            <a:rPr lang="en-US" dirty="0"/>
            <a:t>(2016-2020)</a:t>
          </a:r>
          <a:endParaRPr lang="en-IN" dirty="0"/>
        </a:p>
      </dgm:t>
    </dgm:pt>
    <dgm:pt modelId="{5D8DFC6C-D2A7-4B17-ADF6-F280D658F716}" type="parTrans" cxnId="{B8DD213D-D311-4792-9C23-92EBC9D4AC1B}">
      <dgm:prSet/>
      <dgm:spPr/>
      <dgm:t>
        <a:bodyPr/>
        <a:lstStyle/>
        <a:p>
          <a:endParaRPr lang="en-IN"/>
        </a:p>
      </dgm:t>
    </dgm:pt>
    <dgm:pt modelId="{BE2D6023-7349-4E0F-9FF0-53604142CD1F}" type="sibTrans" cxnId="{B8DD213D-D311-4792-9C23-92EBC9D4AC1B}">
      <dgm:prSet/>
      <dgm:spPr/>
      <dgm:t>
        <a:bodyPr/>
        <a:lstStyle/>
        <a:p>
          <a:endParaRPr lang="en-IN"/>
        </a:p>
      </dgm:t>
    </dgm:pt>
    <dgm:pt modelId="{FD2D6B98-959B-4666-8392-CE51B33E0755}" type="pres">
      <dgm:prSet presAssocID="{EEE01757-0213-436F-836F-7BAD0D48B741}" presName="Name0" presStyleCnt="0">
        <dgm:presLayoutVars>
          <dgm:dir/>
          <dgm:resizeHandles val="exact"/>
        </dgm:presLayoutVars>
      </dgm:prSet>
      <dgm:spPr/>
    </dgm:pt>
    <dgm:pt modelId="{5F2A1744-2FE8-4200-A32C-126CD4B2B5D7}" type="pres">
      <dgm:prSet presAssocID="{F2B962FD-6F36-489E-BCE5-4D4C63B5BD7A}" presName="node" presStyleLbl="node1" presStyleIdx="0" presStyleCnt="3">
        <dgm:presLayoutVars>
          <dgm:bulletEnabled val="1"/>
        </dgm:presLayoutVars>
      </dgm:prSet>
      <dgm:spPr/>
    </dgm:pt>
    <dgm:pt modelId="{B59D5C06-1F3C-461C-935E-946367B537D5}" type="pres">
      <dgm:prSet presAssocID="{EC7E7E5D-8A8D-459F-8A74-DC38AC84CAD4}" presName="sibTrans" presStyleLbl="sibTrans2D1" presStyleIdx="0" presStyleCnt="2"/>
      <dgm:spPr/>
    </dgm:pt>
    <dgm:pt modelId="{B7BF83A8-89B5-4A02-A2CD-1F36C314C6FB}" type="pres">
      <dgm:prSet presAssocID="{EC7E7E5D-8A8D-459F-8A74-DC38AC84CAD4}" presName="connectorText" presStyleLbl="sibTrans2D1" presStyleIdx="0" presStyleCnt="2"/>
      <dgm:spPr/>
    </dgm:pt>
    <dgm:pt modelId="{82A0DDF5-3920-4004-AB14-F4CBD5268728}" type="pres">
      <dgm:prSet presAssocID="{083A41FD-CBF0-4A91-9001-AC703069EE00}" presName="node" presStyleLbl="node1" presStyleIdx="1" presStyleCnt="3">
        <dgm:presLayoutVars>
          <dgm:bulletEnabled val="1"/>
        </dgm:presLayoutVars>
      </dgm:prSet>
      <dgm:spPr/>
    </dgm:pt>
    <dgm:pt modelId="{56917DAB-C492-40B5-A45B-7B84E4C35AEE}" type="pres">
      <dgm:prSet presAssocID="{B7F9C7EE-485E-4232-912E-313402E8CE7D}" presName="sibTrans" presStyleLbl="sibTrans2D1" presStyleIdx="1" presStyleCnt="2"/>
      <dgm:spPr/>
    </dgm:pt>
    <dgm:pt modelId="{D31986D1-4754-4472-85CD-14DAE8280D38}" type="pres">
      <dgm:prSet presAssocID="{B7F9C7EE-485E-4232-912E-313402E8CE7D}" presName="connectorText" presStyleLbl="sibTrans2D1" presStyleIdx="1" presStyleCnt="2"/>
      <dgm:spPr/>
    </dgm:pt>
    <dgm:pt modelId="{189DF8C3-B0B7-49E9-8661-F0CACA47AD10}" type="pres">
      <dgm:prSet presAssocID="{9E01F221-A8DE-4E63-B78F-3D98404420D2}" presName="node" presStyleLbl="node1" presStyleIdx="2" presStyleCnt="3">
        <dgm:presLayoutVars>
          <dgm:bulletEnabled val="1"/>
        </dgm:presLayoutVars>
      </dgm:prSet>
      <dgm:spPr/>
    </dgm:pt>
  </dgm:ptLst>
  <dgm:cxnLst>
    <dgm:cxn modelId="{F9356606-66D4-4A91-8654-BE6615760FC9}" srcId="{EEE01757-0213-436F-836F-7BAD0D48B741}" destId="{083A41FD-CBF0-4A91-9001-AC703069EE00}" srcOrd="1" destOrd="0" parTransId="{A02CE59D-BCA9-47D8-9854-7D52B23EC8DA}" sibTransId="{B7F9C7EE-485E-4232-912E-313402E8CE7D}"/>
    <dgm:cxn modelId="{1607680A-005C-4540-9242-06FFED73DB43}" type="presOf" srcId="{F2B962FD-6F36-489E-BCE5-4D4C63B5BD7A}" destId="{5F2A1744-2FE8-4200-A32C-126CD4B2B5D7}" srcOrd="0" destOrd="0" presId="urn:microsoft.com/office/officeart/2005/8/layout/process1"/>
    <dgm:cxn modelId="{B2C87322-912B-4DB9-A8A3-0B694ADCFEAB}" srcId="{EEE01757-0213-436F-836F-7BAD0D48B741}" destId="{F2B962FD-6F36-489E-BCE5-4D4C63B5BD7A}" srcOrd="0" destOrd="0" parTransId="{E3F5C000-5B81-4002-9CA5-324C46AA8545}" sibTransId="{EC7E7E5D-8A8D-459F-8A74-DC38AC84CAD4}"/>
    <dgm:cxn modelId="{69F60130-1569-4F65-965A-216FE8BB05C1}" type="presOf" srcId="{EEE01757-0213-436F-836F-7BAD0D48B741}" destId="{FD2D6B98-959B-4666-8392-CE51B33E0755}" srcOrd="0" destOrd="0" presId="urn:microsoft.com/office/officeart/2005/8/layout/process1"/>
    <dgm:cxn modelId="{B8DD213D-D311-4792-9C23-92EBC9D4AC1B}" srcId="{EEE01757-0213-436F-836F-7BAD0D48B741}" destId="{9E01F221-A8DE-4E63-B78F-3D98404420D2}" srcOrd="2" destOrd="0" parTransId="{5D8DFC6C-D2A7-4B17-ADF6-F280D658F716}" sibTransId="{BE2D6023-7349-4E0F-9FF0-53604142CD1F}"/>
    <dgm:cxn modelId="{AA43F542-2EF1-401F-A4E8-458E757DE088}" type="presOf" srcId="{083A41FD-CBF0-4A91-9001-AC703069EE00}" destId="{82A0DDF5-3920-4004-AB14-F4CBD5268728}" srcOrd="0" destOrd="0" presId="urn:microsoft.com/office/officeart/2005/8/layout/process1"/>
    <dgm:cxn modelId="{30FEFA76-139D-42B3-88BA-B86FBE1F1DA2}" type="presOf" srcId="{9E01F221-A8DE-4E63-B78F-3D98404420D2}" destId="{189DF8C3-B0B7-49E9-8661-F0CACA47AD10}" srcOrd="0" destOrd="0" presId="urn:microsoft.com/office/officeart/2005/8/layout/process1"/>
    <dgm:cxn modelId="{8CE133AE-4C2E-46AA-A4D1-212DC696764F}" type="presOf" srcId="{EC7E7E5D-8A8D-459F-8A74-DC38AC84CAD4}" destId="{B7BF83A8-89B5-4A02-A2CD-1F36C314C6FB}" srcOrd="1" destOrd="0" presId="urn:microsoft.com/office/officeart/2005/8/layout/process1"/>
    <dgm:cxn modelId="{45349DE4-C79C-425F-B5EB-5D03A2B44729}" type="presOf" srcId="{B7F9C7EE-485E-4232-912E-313402E8CE7D}" destId="{D31986D1-4754-4472-85CD-14DAE8280D38}" srcOrd="1" destOrd="0" presId="urn:microsoft.com/office/officeart/2005/8/layout/process1"/>
    <dgm:cxn modelId="{D9D253E5-5E67-4F4C-B571-06DF462CE1CB}" type="presOf" srcId="{B7F9C7EE-485E-4232-912E-313402E8CE7D}" destId="{56917DAB-C492-40B5-A45B-7B84E4C35AEE}" srcOrd="0" destOrd="0" presId="urn:microsoft.com/office/officeart/2005/8/layout/process1"/>
    <dgm:cxn modelId="{D7C886F1-CB1A-4ED8-B4D5-7557FD801643}" type="presOf" srcId="{EC7E7E5D-8A8D-459F-8A74-DC38AC84CAD4}" destId="{B59D5C06-1F3C-461C-935E-946367B537D5}" srcOrd="0" destOrd="0" presId="urn:microsoft.com/office/officeart/2005/8/layout/process1"/>
    <dgm:cxn modelId="{7D99876E-9913-4B05-91B8-AB7C861FF5C8}" type="presParOf" srcId="{FD2D6B98-959B-4666-8392-CE51B33E0755}" destId="{5F2A1744-2FE8-4200-A32C-126CD4B2B5D7}" srcOrd="0" destOrd="0" presId="urn:microsoft.com/office/officeart/2005/8/layout/process1"/>
    <dgm:cxn modelId="{BAB17CF8-C126-41F6-A834-FF816C3CED0F}" type="presParOf" srcId="{FD2D6B98-959B-4666-8392-CE51B33E0755}" destId="{B59D5C06-1F3C-461C-935E-946367B537D5}" srcOrd="1" destOrd="0" presId="urn:microsoft.com/office/officeart/2005/8/layout/process1"/>
    <dgm:cxn modelId="{EDD1C9AD-C869-4376-821B-FFBB26EB19FE}" type="presParOf" srcId="{B59D5C06-1F3C-461C-935E-946367B537D5}" destId="{B7BF83A8-89B5-4A02-A2CD-1F36C314C6FB}" srcOrd="0" destOrd="0" presId="urn:microsoft.com/office/officeart/2005/8/layout/process1"/>
    <dgm:cxn modelId="{45301D3B-0AB2-41A3-9B3D-FBAE031EC02E}" type="presParOf" srcId="{FD2D6B98-959B-4666-8392-CE51B33E0755}" destId="{82A0DDF5-3920-4004-AB14-F4CBD5268728}" srcOrd="2" destOrd="0" presId="urn:microsoft.com/office/officeart/2005/8/layout/process1"/>
    <dgm:cxn modelId="{6AC09CD8-CFC9-44AD-AF70-E46320105772}" type="presParOf" srcId="{FD2D6B98-959B-4666-8392-CE51B33E0755}" destId="{56917DAB-C492-40B5-A45B-7B84E4C35AEE}" srcOrd="3" destOrd="0" presId="urn:microsoft.com/office/officeart/2005/8/layout/process1"/>
    <dgm:cxn modelId="{D17D4ACE-D2A9-4B84-A327-8833DE0A2556}" type="presParOf" srcId="{56917DAB-C492-40B5-A45B-7B84E4C35AEE}" destId="{D31986D1-4754-4472-85CD-14DAE8280D38}" srcOrd="0" destOrd="0" presId="urn:microsoft.com/office/officeart/2005/8/layout/process1"/>
    <dgm:cxn modelId="{8BA54913-744E-4D30-9D01-FE9A3E0E53B4}" type="presParOf" srcId="{FD2D6B98-959B-4666-8392-CE51B33E0755}" destId="{189DF8C3-B0B7-49E9-8661-F0CACA47AD10}"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A1744-2FE8-4200-A32C-126CD4B2B5D7}">
      <dsp:nvSpPr>
        <dsp:cNvPr id="0" name=""/>
        <dsp:cNvSpPr/>
      </dsp:nvSpPr>
      <dsp:spPr>
        <a:xfrm>
          <a:off x="5997" y="215315"/>
          <a:ext cx="1792615" cy="1075569"/>
        </a:xfrm>
        <a:prstGeom prst="roundRect">
          <a:avLst>
            <a:gd name="adj" fmla="val 10000"/>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Rule-Based</a:t>
          </a:r>
        </a:p>
        <a:p>
          <a:pPr marL="0" lvl="0" indent="0" algn="ctr" defTabSz="844550">
            <a:lnSpc>
              <a:spcPct val="90000"/>
            </a:lnSpc>
            <a:spcBef>
              <a:spcPct val="0"/>
            </a:spcBef>
            <a:spcAft>
              <a:spcPct val="35000"/>
            </a:spcAft>
            <a:buNone/>
          </a:pPr>
          <a:r>
            <a:rPr lang="en-US" sz="1900" kern="1200" dirty="0"/>
            <a:t>(Before 2013)</a:t>
          </a:r>
          <a:endParaRPr lang="en-IN" sz="1900" kern="1200" dirty="0"/>
        </a:p>
      </dsp:txBody>
      <dsp:txXfrm>
        <a:off x="37499" y="246817"/>
        <a:ext cx="1729611" cy="1012565"/>
      </dsp:txXfrm>
    </dsp:sp>
    <dsp:sp modelId="{B59D5C06-1F3C-461C-935E-946367B537D5}">
      <dsp:nvSpPr>
        <dsp:cNvPr id="0" name=""/>
        <dsp:cNvSpPr/>
      </dsp:nvSpPr>
      <dsp:spPr>
        <a:xfrm>
          <a:off x="1977874" y="530815"/>
          <a:ext cx="380034" cy="444568"/>
        </a:xfrm>
        <a:prstGeom prst="rightArrow">
          <a:avLst>
            <a:gd name="adj1" fmla="val 60000"/>
            <a:gd name="adj2" fmla="val 50000"/>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1977874" y="619729"/>
        <a:ext cx="266024" cy="266740"/>
      </dsp:txXfrm>
    </dsp:sp>
    <dsp:sp modelId="{82A0DDF5-3920-4004-AB14-F4CBD5268728}">
      <dsp:nvSpPr>
        <dsp:cNvPr id="0" name=""/>
        <dsp:cNvSpPr/>
      </dsp:nvSpPr>
      <dsp:spPr>
        <a:xfrm>
          <a:off x="2515658" y="215315"/>
          <a:ext cx="1792615" cy="1075569"/>
        </a:xfrm>
        <a:prstGeom prst="roundRect">
          <a:avLst>
            <a:gd name="adj" fmla="val 10000"/>
          </a:avLst>
        </a:prstGeom>
        <a:solidFill>
          <a:schemeClr val="accent6">
            <a:shade val="80000"/>
            <a:hueOff val="0"/>
            <a:satOff val="-16910"/>
            <a:lumOff val="169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SVM / Logistic Regression</a:t>
          </a:r>
        </a:p>
        <a:p>
          <a:pPr marL="0" lvl="0" indent="0" algn="ctr" defTabSz="844550">
            <a:lnSpc>
              <a:spcPct val="90000"/>
            </a:lnSpc>
            <a:spcBef>
              <a:spcPct val="0"/>
            </a:spcBef>
            <a:spcAft>
              <a:spcPct val="35000"/>
            </a:spcAft>
            <a:buNone/>
          </a:pPr>
          <a:r>
            <a:rPr lang="en-US" sz="1900" kern="1200" dirty="0"/>
            <a:t>(2013-2016)</a:t>
          </a:r>
          <a:endParaRPr lang="en-IN" sz="1900" kern="1200" dirty="0"/>
        </a:p>
      </dsp:txBody>
      <dsp:txXfrm>
        <a:off x="2547160" y="246817"/>
        <a:ext cx="1729611" cy="1012565"/>
      </dsp:txXfrm>
    </dsp:sp>
    <dsp:sp modelId="{56917DAB-C492-40B5-A45B-7B84E4C35AEE}">
      <dsp:nvSpPr>
        <dsp:cNvPr id="0" name=""/>
        <dsp:cNvSpPr/>
      </dsp:nvSpPr>
      <dsp:spPr>
        <a:xfrm>
          <a:off x="4487535" y="530815"/>
          <a:ext cx="380034" cy="444568"/>
        </a:xfrm>
        <a:prstGeom prst="rightArrow">
          <a:avLst>
            <a:gd name="adj1" fmla="val 60000"/>
            <a:gd name="adj2" fmla="val 50000"/>
          </a:avLst>
        </a:prstGeom>
        <a:solidFill>
          <a:schemeClr val="accent6">
            <a:shade val="90000"/>
            <a:hueOff val="0"/>
            <a:satOff val="-33397"/>
            <a:lumOff val="3191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4487535" y="619729"/>
        <a:ext cx="266024" cy="266740"/>
      </dsp:txXfrm>
    </dsp:sp>
    <dsp:sp modelId="{189DF8C3-B0B7-49E9-8661-F0CACA47AD10}">
      <dsp:nvSpPr>
        <dsp:cNvPr id="0" name=""/>
        <dsp:cNvSpPr/>
      </dsp:nvSpPr>
      <dsp:spPr>
        <a:xfrm>
          <a:off x="5025320" y="215315"/>
          <a:ext cx="1792615" cy="1075569"/>
        </a:xfrm>
        <a:prstGeom prst="roundRect">
          <a:avLst>
            <a:gd name="adj" fmla="val 10000"/>
          </a:avLst>
        </a:prstGeom>
        <a:solidFill>
          <a:schemeClr val="accent6">
            <a:shade val="80000"/>
            <a:hueOff val="0"/>
            <a:satOff val="-33821"/>
            <a:lumOff val="338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Neural Networks</a:t>
          </a:r>
        </a:p>
        <a:p>
          <a:pPr marL="0" lvl="0" indent="0" algn="ctr" defTabSz="844550">
            <a:lnSpc>
              <a:spcPct val="90000"/>
            </a:lnSpc>
            <a:spcBef>
              <a:spcPct val="0"/>
            </a:spcBef>
            <a:spcAft>
              <a:spcPct val="35000"/>
            </a:spcAft>
            <a:buNone/>
          </a:pPr>
          <a:r>
            <a:rPr lang="en-US" sz="1900" kern="1200" dirty="0"/>
            <a:t>(2016-2020)</a:t>
          </a:r>
          <a:endParaRPr lang="en-IN" sz="1900" kern="1200" dirty="0"/>
        </a:p>
      </dsp:txBody>
      <dsp:txXfrm>
        <a:off x="5056822" y="246817"/>
        <a:ext cx="1729611" cy="10125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A1744-2FE8-4200-A32C-126CD4B2B5D7}">
      <dsp:nvSpPr>
        <dsp:cNvPr id="0" name=""/>
        <dsp:cNvSpPr/>
      </dsp:nvSpPr>
      <dsp:spPr>
        <a:xfrm>
          <a:off x="5997" y="215315"/>
          <a:ext cx="1792615" cy="107556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Rule-Based</a:t>
          </a:r>
        </a:p>
        <a:p>
          <a:pPr marL="0" lvl="0" indent="0" algn="ctr" defTabSz="800100">
            <a:lnSpc>
              <a:spcPct val="90000"/>
            </a:lnSpc>
            <a:spcBef>
              <a:spcPct val="0"/>
            </a:spcBef>
            <a:spcAft>
              <a:spcPct val="35000"/>
            </a:spcAft>
            <a:buNone/>
          </a:pPr>
          <a:r>
            <a:rPr lang="en-US" sz="1800" kern="1200" dirty="0"/>
            <a:t>(Before 2013)</a:t>
          </a:r>
          <a:endParaRPr lang="en-IN" sz="1800" kern="1200" dirty="0"/>
        </a:p>
      </dsp:txBody>
      <dsp:txXfrm>
        <a:off x="37499" y="246817"/>
        <a:ext cx="1729611" cy="1012565"/>
      </dsp:txXfrm>
    </dsp:sp>
    <dsp:sp modelId="{B59D5C06-1F3C-461C-935E-946367B537D5}">
      <dsp:nvSpPr>
        <dsp:cNvPr id="0" name=""/>
        <dsp:cNvSpPr/>
      </dsp:nvSpPr>
      <dsp:spPr>
        <a:xfrm>
          <a:off x="1977874" y="530815"/>
          <a:ext cx="380034" cy="44456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977874" y="619729"/>
        <a:ext cx="266024" cy="266740"/>
      </dsp:txXfrm>
    </dsp:sp>
    <dsp:sp modelId="{82A0DDF5-3920-4004-AB14-F4CBD5268728}">
      <dsp:nvSpPr>
        <dsp:cNvPr id="0" name=""/>
        <dsp:cNvSpPr/>
      </dsp:nvSpPr>
      <dsp:spPr>
        <a:xfrm>
          <a:off x="2515658" y="215315"/>
          <a:ext cx="1792615" cy="107556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SVM / Logistic Regression</a:t>
          </a:r>
        </a:p>
        <a:p>
          <a:pPr marL="0" lvl="0" indent="0" algn="ctr" defTabSz="800100">
            <a:lnSpc>
              <a:spcPct val="90000"/>
            </a:lnSpc>
            <a:spcBef>
              <a:spcPct val="0"/>
            </a:spcBef>
            <a:spcAft>
              <a:spcPct val="35000"/>
            </a:spcAft>
            <a:buNone/>
          </a:pPr>
          <a:r>
            <a:rPr lang="en-US" sz="1800" kern="1200" dirty="0"/>
            <a:t>(2013-2016)</a:t>
          </a:r>
          <a:endParaRPr lang="en-IN" sz="1800" kern="1200" dirty="0"/>
        </a:p>
      </dsp:txBody>
      <dsp:txXfrm>
        <a:off x="2547160" y="246817"/>
        <a:ext cx="1729611" cy="1012565"/>
      </dsp:txXfrm>
    </dsp:sp>
    <dsp:sp modelId="{56917DAB-C492-40B5-A45B-7B84E4C35AEE}">
      <dsp:nvSpPr>
        <dsp:cNvPr id="0" name=""/>
        <dsp:cNvSpPr/>
      </dsp:nvSpPr>
      <dsp:spPr>
        <a:xfrm>
          <a:off x="4487535" y="530815"/>
          <a:ext cx="380034" cy="44456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487535" y="619729"/>
        <a:ext cx="266024" cy="266740"/>
      </dsp:txXfrm>
    </dsp:sp>
    <dsp:sp modelId="{189DF8C3-B0B7-49E9-8661-F0CACA47AD10}">
      <dsp:nvSpPr>
        <dsp:cNvPr id="0" name=""/>
        <dsp:cNvSpPr/>
      </dsp:nvSpPr>
      <dsp:spPr>
        <a:xfrm>
          <a:off x="5025320" y="215315"/>
          <a:ext cx="1792615" cy="107556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Neural Networks</a:t>
          </a:r>
        </a:p>
        <a:p>
          <a:pPr marL="0" lvl="0" indent="0" algn="ctr" defTabSz="800100">
            <a:lnSpc>
              <a:spcPct val="90000"/>
            </a:lnSpc>
            <a:spcBef>
              <a:spcPct val="0"/>
            </a:spcBef>
            <a:spcAft>
              <a:spcPct val="35000"/>
            </a:spcAft>
            <a:buNone/>
          </a:pPr>
          <a:r>
            <a:rPr lang="en-US" sz="1800" kern="1200" dirty="0"/>
            <a:t>(2016-2020)</a:t>
          </a:r>
          <a:endParaRPr lang="en-IN" sz="1800" kern="1200" dirty="0"/>
        </a:p>
      </dsp:txBody>
      <dsp:txXfrm>
        <a:off x="5056822" y="246817"/>
        <a:ext cx="1729611" cy="10125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1437" y="6644182"/>
            <a:ext cx="25737104" cy="4583475"/>
          </a:xfrm>
          <a:prstGeom prst="rect">
            <a:avLst/>
          </a:prstGeom>
        </p:spPr>
        <p:txBody>
          <a:bodyPr lIns="61490" tIns="30744" rIns="61490" bIns="30744"/>
          <a:lstStyle/>
          <a:p>
            <a:r>
              <a:rPr lang="en-US"/>
              <a:t>Click to edit Master title style</a:t>
            </a:r>
            <a:endParaRPr lang="en-IE"/>
          </a:p>
        </p:txBody>
      </p:sp>
      <p:sp>
        <p:nvSpPr>
          <p:cNvPr id="3" name="Subtitle 2"/>
          <p:cNvSpPr>
            <a:spLocks noGrp="1"/>
          </p:cNvSpPr>
          <p:nvPr>
            <p:ph type="subTitle" idx="1"/>
          </p:nvPr>
        </p:nvSpPr>
        <p:spPr>
          <a:xfrm>
            <a:off x="4541780" y="12118776"/>
            <a:ext cx="21196421" cy="5466341"/>
          </a:xfrm>
          <a:prstGeom prst="rect">
            <a:avLst/>
          </a:prstGeom>
        </p:spPr>
        <p:txBody>
          <a:bodyPr lIns="61490" tIns="30744" rIns="61490" bIns="30744"/>
          <a:lstStyle>
            <a:lvl1pPr marL="0" indent="0" algn="ctr">
              <a:buNone/>
              <a:defRPr/>
            </a:lvl1pPr>
            <a:lvl2pPr marL="307453" indent="0" algn="ctr">
              <a:buNone/>
              <a:defRPr/>
            </a:lvl2pPr>
            <a:lvl3pPr marL="614905" indent="0" algn="ctr">
              <a:buNone/>
              <a:defRPr/>
            </a:lvl3pPr>
            <a:lvl4pPr marL="922358" indent="0" algn="ctr">
              <a:buNone/>
              <a:defRPr/>
            </a:lvl4pPr>
            <a:lvl5pPr marL="1229811" indent="0" algn="ctr">
              <a:buNone/>
              <a:defRPr/>
            </a:lvl5pPr>
            <a:lvl6pPr marL="1537264" indent="0" algn="ctr">
              <a:buNone/>
              <a:defRPr/>
            </a:lvl6pPr>
            <a:lvl7pPr marL="1844716" indent="0" algn="ctr">
              <a:buNone/>
              <a:defRPr/>
            </a:lvl7pPr>
            <a:lvl8pPr marL="2152169" indent="0" algn="ctr">
              <a:buNone/>
              <a:defRPr/>
            </a:lvl8pPr>
            <a:lvl9pPr marL="2459621" indent="0" algn="ctr">
              <a:buNone/>
              <a:defRPr/>
            </a:lvl9pPr>
          </a:lstStyle>
          <a:p>
            <a:r>
              <a:rPr lang="en-US"/>
              <a:t>Click to edit Master subtitle style</a:t>
            </a:r>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13562" y="856051"/>
            <a:ext cx="27252854" cy="3564467"/>
          </a:xfrm>
          <a:prstGeom prst="rect">
            <a:avLst/>
          </a:prstGeom>
        </p:spPr>
        <p:txBody>
          <a:bodyPr lIns="61490" tIns="30744" rIns="61490" bIns="30744"/>
          <a:lstStyle/>
          <a:p>
            <a:r>
              <a:rPr lang="en-US"/>
              <a:t>Click to edit Master title style</a:t>
            </a:r>
            <a:endParaRPr lang="en-IE"/>
          </a:p>
        </p:txBody>
      </p:sp>
      <p:sp>
        <p:nvSpPr>
          <p:cNvPr id="3" name="Vertical Text Placeholder 2"/>
          <p:cNvSpPr>
            <a:spLocks noGrp="1"/>
          </p:cNvSpPr>
          <p:nvPr>
            <p:ph type="body" orient="vert" idx="1"/>
          </p:nvPr>
        </p:nvSpPr>
        <p:spPr>
          <a:xfrm>
            <a:off x="1513562" y="4989841"/>
            <a:ext cx="27252854" cy="14114504"/>
          </a:xfrm>
          <a:prstGeom prst="rect">
            <a:avLst/>
          </a:prstGeom>
        </p:spPr>
        <p:txBody>
          <a:bodyPr vert="eaVert" lIns="61490" tIns="30744" rIns="61490" bIns="3074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3203" y="856050"/>
            <a:ext cx="6813214" cy="18248296"/>
          </a:xfrm>
          <a:prstGeom prst="rect">
            <a:avLst/>
          </a:prstGeom>
        </p:spPr>
        <p:txBody>
          <a:bodyPr vert="eaVert" lIns="61490" tIns="30744" rIns="61490" bIns="30744"/>
          <a:lstStyle/>
          <a:p>
            <a:r>
              <a:rPr lang="en-US"/>
              <a:t>Click to edit Master title style</a:t>
            </a:r>
            <a:endParaRPr lang="en-IE"/>
          </a:p>
        </p:txBody>
      </p:sp>
      <p:sp>
        <p:nvSpPr>
          <p:cNvPr id="3" name="Vertical Text Placeholder 2"/>
          <p:cNvSpPr>
            <a:spLocks noGrp="1"/>
          </p:cNvSpPr>
          <p:nvPr>
            <p:ph type="body" orient="vert" idx="1"/>
          </p:nvPr>
        </p:nvSpPr>
        <p:spPr>
          <a:xfrm>
            <a:off x="1513562" y="856050"/>
            <a:ext cx="20334502" cy="18248296"/>
          </a:xfrm>
          <a:prstGeom prst="rect">
            <a:avLst/>
          </a:prstGeom>
        </p:spPr>
        <p:txBody>
          <a:bodyPr vert="eaVert" lIns="61490" tIns="30744" rIns="61490" bIns="3074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9" y="3500110"/>
            <a:ext cx="25737979" cy="7445774"/>
          </a:xfrm>
        </p:spPr>
        <p:txBody>
          <a:bodyPr anchor="b"/>
          <a:lstStyle>
            <a:lvl1pPr algn="ctr">
              <a:defRPr sz="18711"/>
            </a:lvl1pPr>
          </a:lstStyle>
          <a:p>
            <a:r>
              <a:rPr lang="en-US"/>
              <a:t>Click to edit Master title style</a:t>
            </a:r>
            <a:endParaRPr lang="en-US" dirty="0"/>
          </a:p>
        </p:txBody>
      </p:sp>
      <p:sp>
        <p:nvSpPr>
          <p:cNvPr id="3" name="Subtitle 2"/>
          <p:cNvSpPr>
            <a:spLocks noGrp="1"/>
          </p:cNvSpPr>
          <p:nvPr>
            <p:ph type="subTitle" idx="1"/>
          </p:nvPr>
        </p:nvSpPr>
        <p:spPr>
          <a:xfrm>
            <a:off x="3784997" y="11233022"/>
            <a:ext cx="22709982" cy="5163525"/>
          </a:xfrm>
        </p:spPr>
        <p:txBody>
          <a:bodyPr/>
          <a:lstStyle>
            <a:lvl1pPr marL="0" indent="0" algn="ctr">
              <a:buNone/>
              <a:defRPr sz="7484"/>
            </a:lvl1pPr>
            <a:lvl2pPr marL="1425738" indent="0" algn="ctr">
              <a:buNone/>
              <a:defRPr sz="6237"/>
            </a:lvl2pPr>
            <a:lvl3pPr marL="2851476" indent="0" algn="ctr">
              <a:buNone/>
              <a:defRPr sz="5614"/>
            </a:lvl3pPr>
            <a:lvl4pPr marL="4277214" indent="0" algn="ctr">
              <a:buNone/>
              <a:defRPr sz="4989"/>
            </a:lvl4pPr>
            <a:lvl5pPr marL="5702951" indent="0" algn="ctr">
              <a:buNone/>
              <a:defRPr sz="4989"/>
            </a:lvl5pPr>
            <a:lvl6pPr marL="7128690" indent="0" algn="ctr">
              <a:buNone/>
              <a:defRPr sz="4989"/>
            </a:lvl6pPr>
            <a:lvl7pPr marL="8554427" indent="0" algn="ctr">
              <a:buNone/>
              <a:defRPr sz="4989"/>
            </a:lvl7pPr>
            <a:lvl8pPr marL="9980165" indent="0" algn="ctr">
              <a:buNone/>
              <a:defRPr sz="4989"/>
            </a:lvl8pPr>
            <a:lvl9pPr marL="1140590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7CBD18-EE10-4046-8564-7530773EB2CF}"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C9781C-7231-430E-8F1D-3AE4F4492BC3}" type="slidenum">
              <a:rPr lang="en-IN" smtClean="0"/>
              <a:t>‹#›</a:t>
            </a:fld>
            <a:endParaRPr lang="en-IN"/>
          </a:p>
        </p:txBody>
      </p:sp>
    </p:spTree>
    <p:extLst>
      <p:ext uri="{BB962C8B-B14F-4D97-AF65-F5344CB8AC3E}">
        <p14:creationId xmlns:p14="http://schemas.microsoft.com/office/powerpoint/2010/main" val="1755804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7CBD18-EE10-4046-8564-7530773EB2CF}"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C9781C-7231-430E-8F1D-3AE4F4492BC3}" type="slidenum">
              <a:rPr lang="en-IN" smtClean="0"/>
              <a:t>‹#›</a:t>
            </a:fld>
            <a:endParaRPr lang="en-IN"/>
          </a:p>
        </p:txBody>
      </p:sp>
    </p:spTree>
    <p:extLst>
      <p:ext uri="{BB962C8B-B14F-4D97-AF65-F5344CB8AC3E}">
        <p14:creationId xmlns:p14="http://schemas.microsoft.com/office/powerpoint/2010/main" val="3595916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980" y="5331854"/>
            <a:ext cx="26116478" cy="8896313"/>
          </a:xfrm>
        </p:spPr>
        <p:txBody>
          <a:bodyPr anchor="b"/>
          <a:lstStyle>
            <a:lvl1pPr>
              <a:defRPr sz="18711"/>
            </a:lvl1pPr>
          </a:lstStyle>
          <a:p>
            <a:r>
              <a:rPr lang="en-US"/>
              <a:t>Click to edit Master title style</a:t>
            </a:r>
            <a:endParaRPr lang="en-US" dirty="0"/>
          </a:p>
        </p:txBody>
      </p:sp>
      <p:sp>
        <p:nvSpPr>
          <p:cNvPr id="3" name="Text Placeholder 2"/>
          <p:cNvSpPr>
            <a:spLocks noGrp="1"/>
          </p:cNvSpPr>
          <p:nvPr>
            <p:ph type="body" idx="1"/>
          </p:nvPr>
        </p:nvSpPr>
        <p:spPr>
          <a:xfrm>
            <a:off x="2065980" y="14312330"/>
            <a:ext cx="26116478" cy="4678361"/>
          </a:xfrm>
        </p:spPr>
        <p:txBody>
          <a:bodyPr/>
          <a:lstStyle>
            <a:lvl1pPr marL="0" indent="0">
              <a:buNone/>
              <a:defRPr sz="7484">
                <a:solidFill>
                  <a:schemeClr val="tx1"/>
                </a:solidFill>
              </a:defRPr>
            </a:lvl1pPr>
            <a:lvl2pPr marL="1425738" indent="0">
              <a:buNone/>
              <a:defRPr sz="6237">
                <a:solidFill>
                  <a:schemeClr val="tx1">
                    <a:tint val="75000"/>
                  </a:schemeClr>
                </a:solidFill>
              </a:defRPr>
            </a:lvl2pPr>
            <a:lvl3pPr marL="2851476" indent="0">
              <a:buNone/>
              <a:defRPr sz="5614">
                <a:solidFill>
                  <a:schemeClr val="tx1">
                    <a:tint val="75000"/>
                  </a:schemeClr>
                </a:solidFill>
              </a:defRPr>
            </a:lvl3pPr>
            <a:lvl4pPr marL="4277214" indent="0">
              <a:buNone/>
              <a:defRPr sz="4989">
                <a:solidFill>
                  <a:schemeClr val="tx1">
                    <a:tint val="75000"/>
                  </a:schemeClr>
                </a:solidFill>
              </a:defRPr>
            </a:lvl4pPr>
            <a:lvl5pPr marL="5702951" indent="0">
              <a:buNone/>
              <a:defRPr sz="4989">
                <a:solidFill>
                  <a:schemeClr val="tx1">
                    <a:tint val="75000"/>
                  </a:schemeClr>
                </a:solidFill>
              </a:defRPr>
            </a:lvl5pPr>
            <a:lvl6pPr marL="7128690" indent="0">
              <a:buNone/>
              <a:defRPr sz="4989">
                <a:solidFill>
                  <a:schemeClr val="tx1">
                    <a:tint val="75000"/>
                  </a:schemeClr>
                </a:solidFill>
              </a:defRPr>
            </a:lvl6pPr>
            <a:lvl7pPr marL="8554427" indent="0">
              <a:buNone/>
              <a:defRPr sz="4989">
                <a:solidFill>
                  <a:schemeClr val="tx1">
                    <a:tint val="75000"/>
                  </a:schemeClr>
                </a:solidFill>
              </a:defRPr>
            </a:lvl7pPr>
            <a:lvl8pPr marL="9980165" indent="0">
              <a:buNone/>
              <a:defRPr sz="4989">
                <a:solidFill>
                  <a:schemeClr val="tx1">
                    <a:tint val="75000"/>
                  </a:schemeClr>
                </a:solidFill>
              </a:defRPr>
            </a:lvl8pPr>
            <a:lvl9pPr marL="1140590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7CBD18-EE10-4046-8564-7530773EB2CF}"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C9781C-7231-430E-8F1D-3AE4F4492BC3}" type="slidenum">
              <a:rPr lang="en-IN" smtClean="0"/>
              <a:t>‹#›</a:t>
            </a:fld>
            <a:endParaRPr lang="en-IN"/>
          </a:p>
        </p:txBody>
      </p:sp>
    </p:spTree>
    <p:extLst>
      <p:ext uri="{BB962C8B-B14F-4D97-AF65-F5344CB8AC3E}">
        <p14:creationId xmlns:p14="http://schemas.microsoft.com/office/powerpoint/2010/main" val="3269388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748" y="5693245"/>
            <a:ext cx="12868990" cy="135697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9237" y="5693245"/>
            <a:ext cx="12868990" cy="135697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7CBD18-EE10-4046-8564-7530773EB2CF}" type="datetimeFigureOut">
              <a:rPr lang="en-IN" smtClean="0"/>
              <a:t>02-12-2020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C9781C-7231-430E-8F1D-3AE4F4492BC3}" type="slidenum">
              <a:rPr lang="en-IN" smtClean="0"/>
              <a:t>‹#›</a:t>
            </a:fld>
            <a:endParaRPr lang="en-IN"/>
          </a:p>
        </p:txBody>
      </p:sp>
    </p:spTree>
    <p:extLst>
      <p:ext uri="{BB962C8B-B14F-4D97-AF65-F5344CB8AC3E}">
        <p14:creationId xmlns:p14="http://schemas.microsoft.com/office/powerpoint/2010/main" val="1410970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693" y="1138654"/>
            <a:ext cx="26116478" cy="413379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696" y="5242739"/>
            <a:ext cx="12809847" cy="2569384"/>
          </a:xfrm>
        </p:spPr>
        <p:txBody>
          <a:bodyPr anchor="b"/>
          <a:lstStyle>
            <a:lvl1pPr marL="0" indent="0">
              <a:buNone/>
              <a:defRPr sz="7484" b="1"/>
            </a:lvl1pPr>
            <a:lvl2pPr marL="1425738" indent="0">
              <a:buNone/>
              <a:defRPr sz="6237" b="1"/>
            </a:lvl2pPr>
            <a:lvl3pPr marL="2851476" indent="0">
              <a:buNone/>
              <a:defRPr sz="5614" b="1"/>
            </a:lvl3pPr>
            <a:lvl4pPr marL="4277214" indent="0">
              <a:buNone/>
              <a:defRPr sz="4989" b="1"/>
            </a:lvl4pPr>
            <a:lvl5pPr marL="5702951" indent="0">
              <a:buNone/>
              <a:defRPr sz="4989" b="1"/>
            </a:lvl5pPr>
            <a:lvl6pPr marL="7128690" indent="0">
              <a:buNone/>
              <a:defRPr sz="4989" b="1"/>
            </a:lvl6pPr>
            <a:lvl7pPr marL="8554427" indent="0">
              <a:buNone/>
              <a:defRPr sz="4989" b="1"/>
            </a:lvl7pPr>
            <a:lvl8pPr marL="9980165" indent="0">
              <a:buNone/>
              <a:defRPr sz="4989" b="1"/>
            </a:lvl8pPr>
            <a:lvl9pPr marL="1140590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696" y="7812123"/>
            <a:ext cx="12809847" cy="11490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9239" y="5242739"/>
            <a:ext cx="12872933" cy="2569384"/>
          </a:xfrm>
        </p:spPr>
        <p:txBody>
          <a:bodyPr anchor="b"/>
          <a:lstStyle>
            <a:lvl1pPr marL="0" indent="0">
              <a:buNone/>
              <a:defRPr sz="7484" b="1"/>
            </a:lvl1pPr>
            <a:lvl2pPr marL="1425738" indent="0">
              <a:buNone/>
              <a:defRPr sz="6237" b="1"/>
            </a:lvl2pPr>
            <a:lvl3pPr marL="2851476" indent="0">
              <a:buNone/>
              <a:defRPr sz="5614" b="1"/>
            </a:lvl3pPr>
            <a:lvl4pPr marL="4277214" indent="0">
              <a:buNone/>
              <a:defRPr sz="4989" b="1"/>
            </a:lvl4pPr>
            <a:lvl5pPr marL="5702951" indent="0">
              <a:buNone/>
              <a:defRPr sz="4989" b="1"/>
            </a:lvl5pPr>
            <a:lvl6pPr marL="7128690" indent="0">
              <a:buNone/>
              <a:defRPr sz="4989" b="1"/>
            </a:lvl6pPr>
            <a:lvl7pPr marL="8554427" indent="0">
              <a:buNone/>
              <a:defRPr sz="4989" b="1"/>
            </a:lvl7pPr>
            <a:lvl8pPr marL="9980165" indent="0">
              <a:buNone/>
              <a:defRPr sz="4989" b="1"/>
            </a:lvl8pPr>
            <a:lvl9pPr marL="1140590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9239" y="7812123"/>
            <a:ext cx="12872933" cy="11490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7CBD18-EE10-4046-8564-7530773EB2CF}" type="datetimeFigureOut">
              <a:rPr lang="en-IN" smtClean="0"/>
              <a:t>02-12-2020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C9781C-7231-430E-8F1D-3AE4F4492BC3}" type="slidenum">
              <a:rPr lang="en-IN" smtClean="0"/>
              <a:t>‹#›</a:t>
            </a:fld>
            <a:endParaRPr lang="en-IN"/>
          </a:p>
        </p:txBody>
      </p:sp>
    </p:spTree>
    <p:extLst>
      <p:ext uri="{BB962C8B-B14F-4D97-AF65-F5344CB8AC3E}">
        <p14:creationId xmlns:p14="http://schemas.microsoft.com/office/powerpoint/2010/main" val="1667417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7CBD18-EE10-4046-8564-7530773EB2CF}" type="datetimeFigureOut">
              <a:rPr lang="en-IN" smtClean="0"/>
              <a:t>02-12-2020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C9781C-7231-430E-8F1D-3AE4F4492BC3}" type="slidenum">
              <a:rPr lang="en-IN" smtClean="0"/>
              <a:t>‹#›</a:t>
            </a:fld>
            <a:endParaRPr lang="en-IN"/>
          </a:p>
        </p:txBody>
      </p:sp>
    </p:spTree>
    <p:extLst>
      <p:ext uri="{BB962C8B-B14F-4D97-AF65-F5344CB8AC3E}">
        <p14:creationId xmlns:p14="http://schemas.microsoft.com/office/powerpoint/2010/main" val="16508981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CBD18-EE10-4046-8564-7530773EB2CF}" type="datetimeFigureOut">
              <a:rPr lang="en-IN" smtClean="0"/>
              <a:t>02-12-2020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C9781C-7231-430E-8F1D-3AE4F4492BC3}" type="slidenum">
              <a:rPr lang="en-IN" smtClean="0"/>
              <a:t>‹#›</a:t>
            </a:fld>
            <a:endParaRPr lang="en-IN"/>
          </a:p>
        </p:txBody>
      </p:sp>
    </p:spTree>
    <p:extLst>
      <p:ext uri="{BB962C8B-B14F-4D97-AF65-F5344CB8AC3E}">
        <p14:creationId xmlns:p14="http://schemas.microsoft.com/office/powerpoint/2010/main" val="37856513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692" y="1425787"/>
            <a:ext cx="9766080" cy="4990254"/>
          </a:xfrm>
        </p:spPr>
        <p:txBody>
          <a:bodyPr anchor="b"/>
          <a:lstStyle>
            <a:lvl1pPr>
              <a:defRPr sz="9979"/>
            </a:lvl1pPr>
          </a:lstStyle>
          <a:p>
            <a:r>
              <a:rPr lang="en-US"/>
              <a:t>Click to edit Master title style</a:t>
            </a:r>
            <a:endParaRPr lang="en-US" dirty="0"/>
          </a:p>
        </p:txBody>
      </p:sp>
      <p:sp>
        <p:nvSpPr>
          <p:cNvPr id="3" name="Content Placeholder 2"/>
          <p:cNvSpPr>
            <a:spLocks noGrp="1"/>
          </p:cNvSpPr>
          <p:nvPr>
            <p:ph idx="1"/>
          </p:nvPr>
        </p:nvSpPr>
        <p:spPr>
          <a:xfrm>
            <a:off x="12872934" y="3079307"/>
            <a:ext cx="15329238" cy="15198490"/>
          </a:xfrm>
        </p:spPr>
        <p:txBody>
          <a:bodyPr/>
          <a:lstStyle>
            <a:lvl1pPr>
              <a:defRPr sz="9979"/>
            </a:lvl1pPr>
            <a:lvl2pPr>
              <a:defRPr sz="8732"/>
            </a:lvl2pPr>
            <a:lvl3pPr>
              <a:defRPr sz="7484"/>
            </a:lvl3pPr>
            <a:lvl4pPr>
              <a:defRPr sz="6237"/>
            </a:lvl4pPr>
            <a:lvl5pPr>
              <a:defRPr sz="6237"/>
            </a:lvl5pPr>
            <a:lvl6pPr>
              <a:defRPr sz="6237"/>
            </a:lvl6pPr>
            <a:lvl7pPr>
              <a:defRPr sz="6237"/>
            </a:lvl7pPr>
            <a:lvl8pPr>
              <a:defRPr sz="6237"/>
            </a:lvl8pPr>
            <a:lvl9pPr>
              <a:defRPr sz="623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692" y="6416041"/>
            <a:ext cx="9766080" cy="11886508"/>
          </a:xfrm>
        </p:spPr>
        <p:txBody>
          <a:bodyPr/>
          <a:lstStyle>
            <a:lvl1pPr marL="0" indent="0">
              <a:buNone/>
              <a:defRPr sz="4989"/>
            </a:lvl1pPr>
            <a:lvl2pPr marL="1425738" indent="0">
              <a:buNone/>
              <a:defRPr sz="4365"/>
            </a:lvl2pPr>
            <a:lvl3pPr marL="2851476" indent="0">
              <a:buNone/>
              <a:defRPr sz="3742"/>
            </a:lvl3pPr>
            <a:lvl4pPr marL="4277214" indent="0">
              <a:buNone/>
              <a:defRPr sz="3118"/>
            </a:lvl4pPr>
            <a:lvl5pPr marL="5702951" indent="0">
              <a:buNone/>
              <a:defRPr sz="3118"/>
            </a:lvl5pPr>
            <a:lvl6pPr marL="7128690" indent="0">
              <a:buNone/>
              <a:defRPr sz="3118"/>
            </a:lvl6pPr>
            <a:lvl7pPr marL="8554427" indent="0">
              <a:buNone/>
              <a:defRPr sz="3118"/>
            </a:lvl7pPr>
            <a:lvl8pPr marL="9980165" indent="0">
              <a:buNone/>
              <a:defRPr sz="3118"/>
            </a:lvl8pPr>
            <a:lvl9pPr marL="1140590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817CBD18-EE10-4046-8564-7530773EB2CF}" type="datetimeFigureOut">
              <a:rPr lang="en-IN" smtClean="0"/>
              <a:t>02-12-2020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C9781C-7231-430E-8F1D-3AE4F4492BC3}" type="slidenum">
              <a:rPr lang="en-IN" smtClean="0"/>
              <a:t>‹#›</a:t>
            </a:fld>
            <a:endParaRPr lang="en-IN"/>
          </a:p>
        </p:txBody>
      </p:sp>
    </p:spTree>
    <p:extLst>
      <p:ext uri="{BB962C8B-B14F-4D97-AF65-F5344CB8AC3E}">
        <p14:creationId xmlns:p14="http://schemas.microsoft.com/office/powerpoint/2010/main" val="2165452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3562" y="856051"/>
            <a:ext cx="27252854" cy="3564467"/>
          </a:xfrm>
          <a:prstGeom prst="rect">
            <a:avLst/>
          </a:prstGeom>
        </p:spPr>
        <p:txBody>
          <a:bodyPr lIns="61490" tIns="30744" rIns="61490" bIns="30744"/>
          <a:lstStyle/>
          <a:p>
            <a:r>
              <a:rPr lang="en-US"/>
              <a:t>Click to edit Master title style</a:t>
            </a:r>
            <a:endParaRPr lang="en-IE"/>
          </a:p>
        </p:txBody>
      </p:sp>
      <p:sp>
        <p:nvSpPr>
          <p:cNvPr id="3" name="Content Placeholder 2"/>
          <p:cNvSpPr>
            <a:spLocks noGrp="1"/>
          </p:cNvSpPr>
          <p:nvPr>
            <p:ph idx="1"/>
          </p:nvPr>
        </p:nvSpPr>
        <p:spPr>
          <a:xfrm>
            <a:off x="1513562" y="4989841"/>
            <a:ext cx="27252854" cy="14114504"/>
          </a:xfrm>
          <a:prstGeom prst="rect">
            <a:avLst/>
          </a:prstGeom>
        </p:spPr>
        <p:txBody>
          <a:bodyPr lIns="61490" tIns="30744" rIns="61490" bIns="3074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692" y="1425787"/>
            <a:ext cx="9766080" cy="4990254"/>
          </a:xfrm>
        </p:spPr>
        <p:txBody>
          <a:bodyPr anchor="b"/>
          <a:lstStyle>
            <a:lvl1pPr>
              <a:defRPr sz="9979"/>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2934" y="3079307"/>
            <a:ext cx="15329238" cy="15198490"/>
          </a:xfrm>
        </p:spPr>
        <p:txBody>
          <a:bodyPr anchor="t"/>
          <a:lstStyle>
            <a:lvl1pPr marL="0" indent="0">
              <a:buNone/>
              <a:defRPr sz="9979"/>
            </a:lvl1pPr>
            <a:lvl2pPr marL="1425738" indent="0">
              <a:buNone/>
              <a:defRPr sz="8732"/>
            </a:lvl2pPr>
            <a:lvl3pPr marL="2851476" indent="0">
              <a:buNone/>
              <a:defRPr sz="7484"/>
            </a:lvl3pPr>
            <a:lvl4pPr marL="4277214" indent="0">
              <a:buNone/>
              <a:defRPr sz="6237"/>
            </a:lvl4pPr>
            <a:lvl5pPr marL="5702951" indent="0">
              <a:buNone/>
              <a:defRPr sz="6237"/>
            </a:lvl5pPr>
            <a:lvl6pPr marL="7128690" indent="0">
              <a:buNone/>
              <a:defRPr sz="6237"/>
            </a:lvl6pPr>
            <a:lvl7pPr marL="8554427" indent="0">
              <a:buNone/>
              <a:defRPr sz="6237"/>
            </a:lvl7pPr>
            <a:lvl8pPr marL="9980165" indent="0">
              <a:buNone/>
              <a:defRPr sz="6237"/>
            </a:lvl8pPr>
            <a:lvl9pPr marL="11405903" indent="0">
              <a:buNone/>
              <a:defRPr sz="6237"/>
            </a:lvl9pPr>
          </a:lstStyle>
          <a:p>
            <a:r>
              <a:rPr lang="en-US"/>
              <a:t>Click icon to add picture</a:t>
            </a:r>
            <a:endParaRPr lang="en-US" dirty="0"/>
          </a:p>
        </p:txBody>
      </p:sp>
      <p:sp>
        <p:nvSpPr>
          <p:cNvPr id="4" name="Text Placeholder 3"/>
          <p:cNvSpPr>
            <a:spLocks noGrp="1"/>
          </p:cNvSpPr>
          <p:nvPr>
            <p:ph type="body" sz="half" idx="2"/>
          </p:nvPr>
        </p:nvSpPr>
        <p:spPr>
          <a:xfrm>
            <a:off x="2085692" y="6416041"/>
            <a:ext cx="9766080" cy="11886508"/>
          </a:xfrm>
        </p:spPr>
        <p:txBody>
          <a:bodyPr/>
          <a:lstStyle>
            <a:lvl1pPr marL="0" indent="0">
              <a:buNone/>
              <a:defRPr sz="4989"/>
            </a:lvl1pPr>
            <a:lvl2pPr marL="1425738" indent="0">
              <a:buNone/>
              <a:defRPr sz="4365"/>
            </a:lvl2pPr>
            <a:lvl3pPr marL="2851476" indent="0">
              <a:buNone/>
              <a:defRPr sz="3742"/>
            </a:lvl3pPr>
            <a:lvl4pPr marL="4277214" indent="0">
              <a:buNone/>
              <a:defRPr sz="3118"/>
            </a:lvl4pPr>
            <a:lvl5pPr marL="5702951" indent="0">
              <a:buNone/>
              <a:defRPr sz="3118"/>
            </a:lvl5pPr>
            <a:lvl6pPr marL="7128690" indent="0">
              <a:buNone/>
              <a:defRPr sz="3118"/>
            </a:lvl6pPr>
            <a:lvl7pPr marL="8554427" indent="0">
              <a:buNone/>
              <a:defRPr sz="3118"/>
            </a:lvl7pPr>
            <a:lvl8pPr marL="9980165" indent="0">
              <a:buNone/>
              <a:defRPr sz="3118"/>
            </a:lvl8pPr>
            <a:lvl9pPr marL="1140590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817CBD18-EE10-4046-8564-7530773EB2CF}" type="datetimeFigureOut">
              <a:rPr lang="en-IN" smtClean="0"/>
              <a:t>02-12-2020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C9781C-7231-430E-8F1D-3AE4F4492BC3}" type="slidenum">
              <a:rPr lang="en-IN" smtClean="0"/>
              <a:t>‹#›</a:t>
            </a:fld>
            <a:endParaRPr lang="en-IN"/>
          </a:p>
        </p:txBody>
      </p:sp>
    </p:spTree>
    <p:extLst>
      <p:ext uri="{BB962C8B-B14F-4D97-AF65-F5344CB8AC3E}">
        <p14:creationId xmlns:p14="http://schemas.microsoft.com/office/powerpoint/2010/main" val="2416784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7CBD18-EE10-4046-8564-7530773EB2CF}"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C9781C-7231-430E-8F1D-3AE4F4492BC3}" type="slidenum">
              <a:rPr lang="en-IN" smtClean="0"/>
              <a:t>‹#›</a:t>
            </a:fld>
            <a:endParaRPr lang="en-IN"/>
          </a:p>
        </p:txBody>
      </p:sp>
    </p:spTree>
    <p:extLst>
      <p:ext uri="{BB962C8B-B14F-4D97-AF65-F5344CB8AC3E}">
        <p14:creationId xmlns:p14="http://schemas.microsoft.com/office/powerpoint/2010/main" val="1949154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9109" y="1138649"/>
            <a:ext cx="6529120" cy="181243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750" y="1138649"/>
            <a:ext cx="19208859" cy="1812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7CBD18-EE10-4046-8564-7530773EB2CF}"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C9781C-7231-430E-8F1D-3AE4F4492BC3}" type="slidenum">
              <a:rPr lang="en-IN" smtClean="0"/>
              <a:t>‹#›</a:t>
            </a:fld>
            <a:endParaRPr lang="en-IN"/>
          </a:p>
        </p:txBody>
      </p:sp>
    </p:spTree>
    <p:extLst>
      <p:ext uri="{BB962C8B-B14F-4D97-AF65-F5344CB8AC3E}">
        <p14:creationId xmlns:p14="http://schemas.microsoft.com/office/powerpoint/2010/main" val="401987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13743206"/>
            <a:ext cx="25738198" cy="4247244"/>
          </a:xfrm>
          <a:prstGeom prst="rect">
            <a:avLst/>
          </a:prstGeom>
        </p:spPr>
        <p:txBody>
          <a:bodyPr lIns="61490" tIns="30744" rIns="61490" bIns="30744" anchor="t"/>
          <a:lstStyle>
            <a:lvl1pPr algn="l">
              <a:defRPr sz="2700" b="1" cap="all"/>
            </a:lvl1pPr>
          </a:lstStyle>
          <a:p>
            <a:r>
              <a:rPr lang="en-US"/>
              <a:t>Click to edit Master title style</a:t>
            </a:r>
            <a:endParaRPr lang="en-IE"/>
          </a:p>
        </p:txBody>
      </p:sp>
      <p:sp>
        <p:nvSpPr>
          <p:cNvPr id="3" name="Text Placeholder 2"/>
          <p:cNvSpPr>
            <a:spLocks noGrp="1"/>
          </p:cNvSpPr>
          <p:nvPr>
            <p:ph type="body" idx="1"/>
          </p:nvPr>
        </p:nvSpPr>
        <p:spPr>
          <a:xfrm>
            <a:off x="2391909" y="9064845"/>
            <a:ext cx="25738198" cy="4678363"/>
          </a:xfrm>
          <a:prstGeom prst="rect">
            <a:avLst/>
          </a:prstGeom>
        </p:spPr>
        <p:txBody>
          <a:bodyPr lIns="61490" tIns="30744" rIns="61490" bIns="30744" anchor="b"/>
          <a:lstStyle>
            <a:lvl1pPr marL="0" indent="0">
              <a:buNone/>
              <a:defRPr sz="1300"/>
            </a:lvl1pPr>
            <a:lvl2pPr marL="307453" indent="0">
              <a:buNone/>
              <a:defRPr sz="1100"/>
            </a:lvl2pPr>
            <a:lvl3pPr marL="614905" indent="0">
              <a:buNone/>
              <a:defRPr sz="1100"/>
            </a:lvl3pPr>
            <a:lvl4pPr marL="922358" indent="0">
              <a:buNone/>
              <a:defRPr sz="800"/>
            </a:lvl4pPr>
            <a:lvl5pPr marL="1229811" indent="0">
              <a:buNone/>
              <a:defRPr sz="800"/>
            </a:lvl5pPr>
            <a:lvl6pPr marL="1537264" indent="0">
              <a:buNone/>
              <a:defRPr sz="800"/>
            </a:lvl6pPr>
            <a:lvl7pPr marL="1844716" indent="0">
              <a:buNone/>
              <a:defRPr sz="800"/>
            </a:lvl7pPr>
            <a:lvl8pPr marL="2152169" indent="0">
              <a:buNone/>
              <a:defRPr sz="800"/>
            </a:lvl8pPr>
            <a:lvl9pPr marL="2459621" indent="0">
              <a:buNone/>
              <a:defRPr sz="8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13562" y="856051"/>
            <a:ext cx="27252854" cy="3564467"/>
          </a:xfrm>
          <a:prstGeom prst="rect">
            <a:avLst/>
          </a:prstGeom>
        </p:spPr>
        <p:txBody>
          <a:bodyPr lIns="61490" tIns="30744" rIns="61490" bIns="30744"/>
          <a:lstStyle/>
          <a:p>
            <a:r>
              <a:rPr lang="en-US"/>
              <a:t>Click to edit Master title style</a:t>
            </a:r>
            <a:endParaRPr lang="en-IE"/>
          </a:p>
        </p:txBody>
      </p:sp>
      <p:sp>
        <p:nvSpPr>
          <p:cNvPr id="3" name="Content Placeholder 2"/>
          <p:cNvSpPr>
            <a:spLocks noGrp="1"/>
          </p:cNvSpPr>
          <p:nvPr>
            <p:ph sz="half" idx="1"/>
          </p:nvPr>
        </p:nvSpPr>
        <p:spPr>
          <a:xfrm>
            <a:off x="1513561" y="4989841"/>
            <a:ext cx="13573858" cy="14114504"/>
          </a:xfrm>
          <a:prstGeom prst="rect">
            <a:avLst/>
          </a:prstGeom>
        </p:spPr>
        <p:txBody>
          <a:bodyPr lIns="61490" tIns="30744" rIns="61490" bIns="30744"/>
          <a:lstStyle>
            <a:lvl1pPr>
              <a:defRPr sz="1800"/>
            </a:lvl1pPr>
            <a:lvl2pPr>
              <a:defRPr sz="16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15192557" y="4989841"/>
            <a:ext cx="13573858" cy="14114504"/>
          </a:xfrm>
          <a:prstGeom prst="rect">
            <a:avLst/>
          </a:prstGeom>
        </p:spPr>
        <p:txBody>
          <a:bodyPr lIns="61490" tIns="30744" rIns="61490" bIns="30744"/>
          <a:lstStyle>
            <a:lvl1pPr>
              <a:defRPr sz="1800"/>
            </a:lvl1pPr>
            <a:lvl2pPr>
              <a:defRPr sz="16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562" y="856051"/>
            <a:ext cx="27252854" cy="3564467"/>
          </a:xfrm>
          <a:prstGeom prst="rect">
            <a:avLst/>
          </a:prstGeom>
        </p:spPr>
        <p:txBody>
          <a:bodyPr lIns="61490" tIns="30744" rIns="61490" bIns="30744"/>
          <a:lstStyle>
            <a:lvl1pPr>
              <a:defRPr/>
            </a:lvl1pPr>
          </a:lstStyle>
          <a:p>
            <a:r>
              <a:rPr lang="en-US"/>
              <a:t>Click to edit Master title style</a:t>
            </a:r>
            <a:endParaRPr lang="en-IE"/>
          </a:p>
        </p:txBody>
      </p:sp>
      <p:sp>
        <p:nvSpPr>
          <p:cNvPr id="3" name="Text Placeholder 2"/>
          <p:cNvSpPr>
            <a:spLocks noGrp="1"/>
          </p:cNvSpPr>
          <p:nvPr>
            <p:ph type="body" idx="1"/>
          </p:nvPr>
        </p:nvSpPr>
        <p:spPr>
          <a:xfrm>
            <a:off x="1513561" y="4787689"/>
            <a:ext cx="13378913" cy="1994699"/>
          </a:xfrm>
          <a:prstGeom prst="rect">
            <a:avLst/>
          </a:prstGeom>
        </p:spPr>
        <p:txBody>
          <a:bodyPr lIns="61490" tIns="30744" rIns="61490" bIns="30744" anchor="b"/>
          <a:lstStyle>
            <a:lvl1pPr marL="0" indent="0">
              <a:buNone/>
              <a:defRPr sz="1600" b="1"/>
            </a:lvl1pPr>
            <a:lvl2pPr marL="307453" indent="0">
              <a:buNone/>
              <a:defRPr sz="1300" b="1"/>
            </a:lvl2pPr>
            <a:lvl3pPr marL="614905" indent="0">
              <a:buNone/>
              <a:defRPr sz="1100" b="1"/>
            </a:lvl3pPr>
            <a:lvl4pPr marL="922358" indent="0">
              <a:buNone/>
              <a:defRPr sz="1100" b="1"/>
            </a:lvl4pPr>
            <a:lvl5pPr marL="1229811" indent="0">
              <a:buNone/>
              <a:defRPr sz="1100" b="1"/>
            </a:lvl5pPr>
            <a:lvl6pPr marL="1537264" indent="0">
              <a:buNone/>
              <a:defRPr sz="1100" b="1"/>
            </a:lvl6pPr>
            <a:lvl7pPr marL="1844716" indent="0">
              <a:buNone/>
              <a:defRPr sz="1100" b="1"/>
            </a:lvl7pPr>
            <a:lvl8pPr marL="2152169" indent="0">
              <a:buNone/>
              <a:defRPr sz="1100" b="1"/>
            </a:lvl8pPr>
            <a:lvl9pPr marL="2459621" indent="0">
              <a:buNone/>
              <a:defRPr sz="1100" b="1"/>
            </a:lvl9pPr>
          </a:lstStyle>
          <a:p>
            <a:pPr lvl="0"/>
            <a:r>
              <a:rPr lang="en-US"/>
              <a:t>Click to edit Master text styles</a:t>
            </a:r>
          </a:p>
        </p:txBody>
      </p:sp>
      <p:sp>
        <p:nvSpPr>
          <p:cNvPr id="4" name="Content Placeholder 3"/>
          <p:cNvSpPr>
            <a:spLocks noGrp="1"/>
          </p:cNvSpPr>
          <p:nvPr>
            <p:ph sz="half" idx="2"/>
          </p:nvPr>
        </p:nvSpPr>
        <p:spPr>
          <a:xfrm>
            <a:off x="1513561" y="6782389"/>
            <a:ext cx="13378913" cy="12321957"/>
          </a:xfrm>
          <a:prstGeom prst="rect">
            <a:avLst/>
          </a:prstGeom>
        </p:spPr>
        <p:txBody>
          <a:bodyPr lIns="61490" tIns="30744" rIns="61490" bIns="30744"/>
          <a:lstStyle>
            <a:lvl1pPr>
              <a:defRPr sz="1600"/>
            </a:lvl1pPr>
            <a:lvl2pPr>
              <a:defRPr sz="1300"/>
            </a:lvl2pPr>
            <a:lvl3pPr>
              <a:defRPr sz="11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15382028" y="4787689"/>
            <a:ext cx="13384388" cy="1994699"/>
          </a:xfrm>
          <a:prstGeom prst="rect">
            <a:avLst/>
          </a:prstGeom>
        </p:spPr>
        <p:txBody>
          <a:bodyPr lIns="61490" tIns="30744" rIns="61490" bIns="30744" anchor="b"/>
          <a:lstStyle>
            <a:lvl1pPr marL="0" indent="0">
              <a:buNone/>
              <a:defRPr sz="1600" b="1"/>
            </a:lvl1pPr>
            <a:lvl2pPr marL="307453" indent="0">
              <a:buNone/>
              <a:defRPr sz="1300" b="1"/>
            </a:lvl2pPr>
            <a:lvl3pPr marL="614905" indent="0">
              <a:buNone/>
              <a:defRPr sz="1100" b="1"/>
            </a:lvl3pPr>
            <a:lvl4pPr marL="922358" indent="0">
              <a:buNone/>
              <a:defRPr sz="1100" b="1"/>
            </a:lvl4pPr>
            <a:lvl5pPr marL="1229811" indent="0">
              <a:buNone/>
              <a:defRPr sz="1100" b="1"/>
            </a:lvl5pPr>
            <a:lvl6pPr marL="1537264" indent="0">
              <a:buNone/>
              <a:defRPr sz="1100" b="1"/>
            </a:lvl6pPr>
            <a:lvl7pPr marL="1844716" indent="0">
              <a:buNone/>
              <a:defRPr sz="1100" b="1"/>
            </a:lvl7pPr>
            <a:lvl8pPr marL="2152169" indent="0">
              <a:buNone/>
              <a:defRPr sz="1100" b="1"/>
            </a:lvl8pPr>
            <a:lvl9pPr marL="2459621" indent="0">
              <a:buNone/>
              <a:defRPr sz="1100" b="1"/>
            </a:lvl9pPr>
          </a:lstStyle>
          <a:p>
            <a:pPr lvl="0"/>
            <a:r>
              <a:rPr lang="en-US"/>
              <a:t>Click to edit Master text styles</a:t>
            </a:r>
          </a:p>
        </p:txBody>
      </p:sp>
      <p:sp>
        <p:nvSpPr>
          <p:cNvPr id="6" name="Content Placeholder 5"/>
          <p:cNvSpPr>
            <a:spLocks noGrp="1"/>
          </p:cNvSpPr>
          <p:nvPr>
            <p:ph sz="quarter" idx="4"/>
          </p:nvPr>
        </p:nvSpPr>
        <p:spPr>
          <a:xfrm>
            <a:off x="15382028" y="6782389"/>
            <a:ext cx="13384388" cy="12321957"/>
          </a:xfrm>
          <a:prstGeom prst="rect">
            <a:avLst/>
          </a:prstGeom>
        </p:spPr>
        <p:txBody>
          <a:bodyPr lIns="61490" tIns="30744" rIns="61490" bIns="30744"/>
          <a:lstStyle>
            <a:lvl1pPr>
              <a:defRPr sz="1600"/>
            </a:lvl1pPr>
            <a:lvl2pPr>
              <a:defRPr sz="1300"/>
            </a:lvl2pPr>
            <a:lvl3pPr>
              <a:defRPr sz="11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13562" y="856051"/>
            <a:ext cx="27252854" cy="3564467"/>
          </a:xfrm>
          <a:prstGeom prst="rect">
            <a:avLst/>
          </a:prstGeom>
        </p:spPr>
        <p:txBody>
          <a:bodyPr lIns="61490" tIns="30744" rIns="61490" bIns="30744"/>
          <a:lstStyle/>
          <a:p>
            <a:r>
              <a:rPr lang="en-US"/>
              <a:t>Click to edit Master title style</a:t>
            </a:r>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562" y="851924"/>
            <a:ext cx="9961902" cy="3623257"/>
          </a:xfrm>
          <a:prstGeom prst="rect">
            <a:avLst/>
          </a:prstGeom>
        </p:spPr>
        <p:txBody>
          <a:bodyPr lIns="61490" tIns="30744" rIns="61490" bIns="30744" anchor="b"/>
          <a:lstStyle>
            <a:lvl1pPr algn="l">
              <a:defRPr sz="1300" b="1"/>
            </a:lvl1pPr>
          </a:lstStyle>
          <a:p>
            <a:r>
              <a:rPr lang="en-US"/>
              <a:t>Click to edit Master title style</a:t>
            </a:r>
            <a:endParaRPr lang="en-IE"/>
          </a:p>
        </p:txBody>
      </p:sp>
      <p:sp>
        <p:nvSpPr>
          <p:cNvPr id="3" name="Content Placeholder 2"/>
          <p:cNvSpPr>
            <a:spLocks noGrp="1"/>
          </p:cNvSpPr>
          <p:nvPr>
            <p:ph idx="1"/>
          </p:nvPr>
        </p:nvSpPr>
        <p:spPr>
          <a:xfrm>
            <a:off x="11839069" y="851924"/>
            <a:ext cx="16927347" cy="18252422"/>
          </a:xfrm>
          <a:prstGeom prst="rect">
            <a:avLst/>
          </a:prstGeom>
        </p:spPr>
        <p:txBody>
          <a:bodyPr lIns="61490" tIns="30744" rIns="61490" bIns="30744"/>
          <a:lstStyle>
            <a:lvl1pPr>
              <a:defRPr sz="2100"/>
            </a:lvl1pPr>
            <a:lvl2pPr>
              <a:defRPr sz="1800"/>
            </a:lvl2pPr>
            <a:lvl3pPr>
              <a:defRPr sz="16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1513562" y="4475181"/>
            <a:ext cx="9961902" cy="14629165"/>
          </a:xfrm>
          <a:prstGeom prst="rect">
            <a:avLst/>
          </a:prstGeom>
        </p:spPr>
        <p:txBody>
          <a:bodyPr lIns="61490" tIns="30744" rIns="61490" bIns="30744"/>
          <a:lstStyle>
            <a:lvl1pPr marL="0" indent="0">
              <a:buNone/>
              <a:defRPr sz="800"/>
            </a:lvl1pPr>
            <a:lvl2pPr marL="307453" indent="0">
              <a:buNone/>
              <a:defRPr sz="700"/>
            </a:lvl2pPr>
            <a:lvl3pPr marL="614905" indent="0">
              <a:buNone/>
              <a:defRPr sz="700"/>
            </a:lvl3pPr>
            <a:lvl4pPr marL="922358" indent="0">
              <a:buNone/>
              <a:defRPr sz="600"/>
            </a:lvl4pPr>
            <a:lvl5pPr marL="1229811" indent="0">
              <a:buNone/>
              <a:defRPr sz="600"/>
            </a:lvl5pPr>
            <a:lvl6pPr marL="1537264" indent="0">
              <a:buNone/>
              <a:defRPr sz="600"/>
            </a:lvl6pPr>
            <a:lvl7pPr marL="1844716" indent="0">
              <a:buNone/>
              <a:defRPr sz="600"/>
            </a:lvl7pPr>
            <a:lvl8pPr marL="2152169" indent="0">
              <a:buNone/>
              <a:defRPr sz="600"/>
            </a:lvl8pPr>
            <a:lvl9pPr marL="2459621" indent="0">
              <a:buNone/>
              <a:defRPr sz="6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868" y="14970555"/>
            <a:ext cx="18168204" cy="1767795"/>
          </a:xfrm>
          <a:prstGeom prst="rect">
            <a:avLst/>
          </a:prstGeom>
        </p:spPr>
        <p:txBody>
          <a:bodyPr lIns="61490" tIns="30744" rIns="61490" bIns="30744" anchor="b"/>
          <a:lstStyle>
            <a:lvl1pPr algn="l">
              <a:defRPr sz="1300" b="1"/>
            </a:lvl1pPr>
          </a:lstStyle>
          <a:p>
            <a:r>
              <a:rPr lang="en-US"/>
              <a:t>Click to edit Master title style</a:t>
            </a:r>
            <a:endParaRPr lang="en-IE"/>
          </a:p>
        </p:txBody>
      </p:sp>
      <p:sp>
        <p:nvSpPr>
          <p:cNvPr id="3" name="Picture Placeholder 2"/>
          <p:cNvSpPr>
            <a:spLocks noGrp="1"/>
          </p:cNvSpPr>
          <p:nvPr>
            <p:ph type="pic" idx="1"/>
          </p:nvPr>
        </p:nvSpPr>
        <p:spPr>
          <a:xfrm>
            <a:off x="5934868" y="1911157"/>
            <a:ext cx="18168204" cy="12831462"/>
          </a:xfrm>
          <a:prstGeom prst="rect">
            <a:avLst/>
          </a:prstGeom>
        </p:spPr>
        <p:txBody>
          <a:bodyPr lIns="61490" tIns="30744" rIns="61490" bIns="30744"/>
          <a:lstStyle>
            <a:lvl1pPr marL="0" indent="0">
              <a:buNone/>
              <a:defRPr sz="2100"/>
            </a:lvl1pPr>
            <a:lvl2pPr marL="307453" indent="0">
              <a:buNone/>
              <a:defRPr sz="1800"/>
            </a:lvl2pPr>
            <a:lvl3pPr marL="614905" indent="0">
              <a:buNone/>
              <a:defRPr sz="1600"/>
            </a:lvl3pPr>
            <a:lvl4pPr marL="922358" indent="0">
              <a:buNone/>
              <a:defRPr sz="1300"/>
            </a:lvl4pPr>
            <a:lvl5pPr marL="1229811" indent="0">
              <a:buNone/>
              <a:defRPr sz="1300"/>
            </a:lvl5pPr>
            <a:lvl6pPr marL="1537264" indent="0">
              <a:buNone/>
              <a:defRPr sz="1300"/>
            </a:lvl6pPr>
            <a:lvl7pPr marL="1844716" indent="0">
              <a:buNone/>
              <a:defRPr sz="1300"/>
            </a:lvl7pPr>
            <a:lvl8pPr marL="2152169" indent="0">
              <a:buNone/>
              <a:defRPr sz="1300"/>
            </a:lvl8pPr>
            <a:lvl9pPr marL="2459621" indent="0">
              <a:buNone/>
              <a:defRPr sz="1300"/>
            </a:lvl9pPr>
          </a:lstStyle>
          <a:p>
            <a:endParaRPr lang="en-IE"/>
          </a:p>
        </p:txBody>
      </p:sp>
      <p:sp>
        <p:nvSpPr>
          <p:cNvPr id="4" name="Text Placeholder 3"/>
          <p:cNvSpPr>
            <a:spLocks noGrp="1"/>
          </p:cNvSpPr>
          <p:nvPr>
            <p:ph type="body" sz="half" idx="2"/>
          </p:nvPr>
        </p:nvSpPr>
        <p:spPr>
          <a:xfrm>
            <a:off x="5934868" y="16738350"/>
            <a:ext cx="18168204" cy="2509359"/>
          </a:xfrm>
          <a:prstGeom prst="rect">
            <a:avLst/>
          </a:prstGeom>
        </p:spPr>
        <p:txBody>
          <a:bodyPr lIns="61490" tIns="30744" rIns="61490" bIns="30744"/>
          <a:lstStyle>
            <a:lvl1pPr marL="0" indent="0">
              <a:buNone/>
              <a:defRPr sz="800"/>
            </a:lvl1pPr>
            <a:lvl2pPr marL="307453" indent="0">
              <a:buNone/>
              <a:defRPr sz="700"/>
            </a:lvl2pPr>
            <a:lvl3pPr marL="614905" indent="0">
              <a:buNone/>
              <a:defRPr sz="700"/>
            </a:lvl3pPr>
            <a:lvl4pPr marL="922358" indent="0">
              <a:buNone/>
              <a:defRPr sz="600"/>
            </a:lvl4pPr>
            <a:lvl5pPr marL="1229811" indent="0">
              <a:buNone/>
              <a:defRPr sz="600"/>
            </a:lvl5pPr>
            <a:lvl6pPr marL="1537264" indent="0">
              <a:buNone/>
              <a:defRPr sz="600"/>
            </a:lvl6pPr>
            <a:lvl7pPr marL="1844716" indent="0">
              <a:buNone/>
              <a:defRPr sz="600"/>
            </a:lvl7pPr>
            <a:lvl8pPr marL="2152169" indent="0">
              <a:buNone/>
              <a:defRPr sz="600"/>
            </a:lvl8pPr>
            <a:lvl9pPr marL="2459621" indent="0">
              <a:buNone/>
              <a:defRPr sz="6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4002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1" y="3562405"/>
            <a:ext cx="6306139" cy="17817177"/>
          </a:xfrm>
          <a:prstGeom prst="rect">
            <a:avLst/>
          </a:prstGeom>
          <a:solidFill>
            <a:srgbClr val="990033"/>
          </a:solidFill>
          <a:ln w="9525">
            <a:noFill/>
            <a:miter lim="800000"/>
            <a:headEnd/>
            <a:tailEnd/>
          </a:ln>
          <a:effectLst/>
        </p:spPr>
        <p:txBody>
          <a:bodyPr wrap="none" lIns="307453" tIns="153727" rIns="307453" bIns="307453"/>
          <a:lstStyle/>
          <a:p>
            <a:pPr algn="ctr" defTabSz="2951760"/>
            <a:endParaRPr lang="en-US" sz="3100" dirty="0">
              <a:solidFill>
                <a:schemeClr val="bg1"/>
              </a:solidFill>
              <a:latin typeface="Impact" pitchFamily="34" charset="0"/>
            </a:endParaRPr>
          </a:p>
        </p:txBody>
      </p:sp>
      <p:sp>
        <p:nvSpPr>
          <p:cNvPr id="1032" name="Rectangle 8"/>
          <p:cNvSpPr>
            <a:spLocks noChangeArrowheads="1"/>
          </p:cNvSpPr>
          <p:nvPr userDrawn="1"/>
        </p:nvSpPr>
        <p:spPr bwMode="auto">
          <a:xfrm>
            <a:off x="6306139" y="0"/>
            <a:ext cx="23963981" cy="3563436"/>
          </a:xfrm>
          <a:prstGeom prst="rect">
            <a:avLst/>
          </a:prstGeom>
          <a:solidFill>
            <a:srgbClr val="990033"/>
          </a:solidFill>
          <a:ln w="9525">
            <a:noFill/>
            <a:miter lim="800000"/>
            <a:headEnd/>
            <a:tailEnd/>
          </a:ln>
          <a:effectLst/>
        </p:spPr>
        <p:txBody>
          <a:bodyPr wrap="none" lIns="307453" tIns="307453" rIns="307453" bIns="307453"/>
          <a:lstStyle/>
          <a:p>
            <a:endParaRPr lang="en-IE"/>
          </a:p>
        </p:txBody>
      </p:sp>
      <p:sp>
        <p:nvSpPr>
          <p:cNvPr id="1033" name="Rectangle 9"/>
          <p:cNvSpPr>
            <a:spLocks noChangeArrowheads="1"/>
          </p:cNvSpPr>
          <p:nvPr userDrawn="1"/>
        </p:nvSpPr>
        <p:spPr bwMode="auto">
          <a:xfrm>
            <a:off x="6306139" y="3562405"/>
            <a:ext cx="23963981" cy="17817177"/>
          </a:xfrm>
          <a:prstGeom prst="rect">
            <a:avLst/>
          </a:prstGeom>
          <a:solidFill>
            <a:srgbClr val="EAEAEA"/>
          </a:solidFill>
          <a:ln w="9525">
            <a:noFill/>
            <a:miter lim="800000"/>
            <a:headEnd/>
            <a:tailEnd/>
          </a:ln>
          <a:effectLst/>
        </p:spPr>
        <p:txBody>
          <a:bodyPr wrap="none" lIns="307453" tIns="307453" rIns="307453" bIns="307453"/>
          <a:lstStyle/>
          <a:p>
            <a:endParaRPr lang="en-IE"/>
          </a:p>
        </p:txBody>
      </p:sp>
      <p:sp>
        <p:nvSpPr>
          <p:cNvPr id="1035" name="Line 11"/>
          <p:cNvSpPr>
            <a:spLocks noChangeShapeType="1"/>
          </p:cNvSpPr>
          <p:nvPr userDrawn="1"/>
        </p:nvSpPr>
        <p:spPr bwMode="auto">
          <a:xfrm>
            <a:off x="6308328" y="1"/>
            <a:ext cx="0" cy="21386800"/>
          </a:xfrm>
          <a:prstGeom prst="line">
            <a:avLst/>
          </a:prstGeom>
          <a:noFill/>
          <a:ln w="76200">
            <a:solidFill>
              <a:schemeClr val="tx1"/>
            </a:solidFill>
            <a:round/>
            <a:headEnd/>
            <a:tailEnd/>
          </a:ln>
          <a:effectLst/>
        </p:spPr>
        <p:txBody>
          <a:bodyPr lIns="61490" tIns="30744" rIns="61490" bIns="30744"/>
          <a:lstStyle/>
          <a:p>
            <a:endParaRPr lang="en-IE"/>
          </a:p>
        </p:txBody>
      </p:sp>
      <p:sp>
        <p:nvSpPr>
          <p:cNvPr id="1036" name="Line 12"/>
          <p:cNvSpPr>
            <a:spLocks noChangeShapeType="1"/>
          </p:cNvSpPr>
          <p:nvPr userDrawn="1"/>
        </p:nvSpPr>
        <p:spPr bwMode="auto">
          <a:xfrm>
            <a:off x="2" y="3564467"/>
            <a:ext cx="30270119" cy="0"/>
          </a:xfrm>
          <a:prstGeom prst="line">
            <a:avLst/>
          </a:prstGeom>
          <a:noFill/>
          <a:ln w="76200">
            <a:solidFill>
              <a:schemeClr val="tx1"/>
            </a:solidFill>
            <a:round/>
            <a:headEnd/>
            <a:tailEnd/>
          </a:ln>
          <a:effectLst/>
        </p:spPr>
        <p:txBody>
          <a:bodyPr lIns="61490" tIns="30744" rIns="61490" bIns="30744"/>
          <a:lstStyle/>
          <a:p>
            <a:endParaRPr lang="en-IE"/>
          </a:p>
        </p:txBody>
      </p:sp>
      <p:pic>
        <p:nvPicPr>
          <p:cNvPr id="1039" name="Picture 15" descr="PosterTemplateCopyright"/>
          <p:cNvPicPr>
            <a:picLocks noChangeAspect="1" noChangeArrowheads="1"/>
          </p:cNvPicPr>
          <p:nvPr userDrawn="1"/>
        </p:nvPicPr>
        <p:blipFill>
          <a:blip r:embed="rId13" cstate="print"/>
          <a:srcRect/>
          <a:stretch>
            <a:fillRect/>
          </a:stretch>
        </p:blipFill>
        <p:spPr bwMode="auto">
          <a:xfrm>
            <a:off x="1945069" y="21046443"/>
            <a:ext cx="2416003" cy="1918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1760" rtl="0" fontAlgn="base">
        <a:spcBef>
          <a:spcPct val="0"/>
        </a:spcBef>
        <a:spcAft>
          <a:spcPct val="0"/>
        </a:spcAft>
        <a:defRPr sz="14200">
          <a:solidFill>
            <a:schemeClr val="tx2"/>
          </a:solidFill>
          <a:latin typeface="+mj-lt"/>
          <a:ea typeface="+mj-ea"/>
          <a:cs typeface="+mj-cs"/>
        </a:defRPr>
      </a:lvl1pPr>
      <a:lvl2pPr algn="ctr" defTabSz="2951760" rtl="0" fontAlgn="base">
        <a:spcBef>
          <a:spcPct val="0"/>
        </a:spcBef>
        <a:spcAft>
          <a:spcPct val="0"/>
        </a:spcAft>
        <a:defRPr sz="14200">
          <a:solidFill>
            <a:schemeClr val="tx2"/>
          </a:solidFill>
          <a:latin typeface="Arial" charset="0"/>
        </a:defRPr>
      </a:lvl2pPr>
      <a:lvl3pPr algn="ctr" defTabSz="2951760" rtl="0" fontAlgn="base">
        <a:spcBef>
          <a:spcPct val="0"/>
        </a:spcBef>
        <a:spcAft>
          <a:spcPct val="0"/>
        </a:spcAft>
        <a:defRPr sz="14200">
          <a:solidFill>
            <a:schemeClr val="tx2"/>
          </a:solidFill>
          <a:latin typeface="Arial" charset="0"/>
        </a:defRPr>
      </a:lvl3pPr>
      <a:lvl4pPr algn="ctr" defTabSz="2951760" rtl="0" fontAlgn="base">
        <a:spcBef>
          <a:spcPct val="0"/>
        </a:spcBef>
        <a:spcAft>
          <a:spcPct val="0"/>
        </a:spcAft>
        <a:defRPr sz="14200">
          <a:solidFill>
            <a:schemeClr val="tx2"/>
          </a:solidFill>
          <a:latin typeface="Arial" charset="0"/>
        </a:defRPr>
      </a:lvl4pPr>
      <a:lvl5pPr algn="ctr" defTabSz="2951760" rtl="0" fontAlgn="base">
        <a:spcBef>
          <a:spcPct val="0"/>
        </a:spcBef>
        <a:spcAft>
          <a:spcPct val="0"/>
        </a:spcAft>
        <a:defRPr sz="14200">
          <a:solidFill>
            <a:schemeClr val="tx2"/>
          </a:solidFill>
          <a:latin typeface="Arial" charset="0"/>
        </a:defRPr>
      </a:lvl5pPr>
      <a:lvl6pPr marL="307453" algn="ctr" defTabSz="2951760" rtl="0" fontAlgn="base">
        <a:spcBef>
          <a:spcPct val="0"/>
        </a:spcBef>
        <a:spcAft>
          <a:spcPct val="0"/>
        </a:spcAft>
        <a:defRPr sz="14200">
          <a:solidFill>
            <a:schemeClr val="tx2"/>
          </a:solidFill>
          <a:latin typeface="Arial" charset="0"/>
        </a:defRPr>
      </a:lvl6pPr>
      <a:lvl7pPr marL="614905" algn="ctr" defTabSz="2951760" rtl="0" fontAlgn="base">
        <a:spcBef>
          <a:spcPct val="0"/>
        </a:spcBef>
        <a:spcAft>
          <a:spcPct val="0"/>
        </a:spcAft>
        <a:defRPr sz="14200">
          <a:solidFill>
            <a:schemeClr val="tx2"/>
          </a:solidFill>
          <a:latin typeface="Arial" charset="0"/>
        </a:defRPr>
      </a:lvl7pPr>
      <a:lvl8pPr marL="922358" algn="ctr" defTabSz="2951760" rtl="0" fontAlgn="base">
        <a:spcBef>
          <a:spcPct val="0"/>
        </a:spcBef>
        <a:spcAft>
          <a:spcPct val="0"/>
        </a:spcAft>
        <a:defRPr sz="14200">
          <a:solidFill>
            <a:schemeClr val="tx2"/>
          </a:solidFill>
          <a:latin typeface="Arial" charset="0"/>
        </a:defRPr>
      </a:lvl8pPr>
      <a:lvl9pPr marL="1229811" algn="ctr" defTabSz="2951760" rtl="0" fontAlgn="base">
        <a:spcBef>
          <a:spcPct val="0"/>
        </a:spcBef>
        <a:spcAft>
          <a:spcPct val="0"/>
        </a:spcAft>
        <a:defRPr sz="14200">
          <a:solidFill>
            <a:schemeClr val="tx2"/>
          </a:solidFill>
          <a:latin typeface="Arial" charset="0"/>
        </a:defRPr>
      </a:lvl9pPr>
    </p:titleStyle>
    <p:bodyStyle>
      <a:lvl1pPr marL="1107044" indent="-1107044" algn="l" defTabSz="2951760" rtl="0" fontAlgn="base">
        <a:spcBef>
          <a:spcPct val="20000"/>
        </a:spcBef>
        <a:spcAft>
          <a:spcPct val="0"/>
        </a:spcAft>
        <a:buChar char="•"/>
        <a:defRPr sz="10300">
          <a:solidFill>
            <a:schemeClr val="tx1"/>
          </a:solidFill>
          <a:latin typeface="+mn-lt"/>
          <a:ea typeface="+mn-ea"/>
          <a:cs typeface="+mn-cs"/>
        </a:defRPr>
      </a:lvl1pPr>
      <a:lvl2pPr marL="2397703" indent="-922358" algn="l" defTabSz="2951760" rtl="0" fontAlgn="base">
        <a:spcBef>
          <a:spcPct val="20000"/>
        </a:spcBef>
        <a:spcAft>
          <a:spcPct val="0"/>
        </a:spcAft>
        <a:buChar char="–"/>
        <a:defRPr sz="8900">
          <a:solidFill>
            <a:schemeClr val="tx1"/>
          </a:solidFill>
          <a:latin typeface="+mn-lt"/>
        </a:defRPr>
      </a:lvl2pPr>
      <a:lvl3pPr marL="3689432" indent="-737673" algn="l" defTabSz="2951760" rtl="0" fontAlgn="base">
        <a:spcBef>
          <a:spcPct val="20000"/>
        </a:spcBef>
        <a:spcAft>
          <a:spcPct val="0"/>
        </a:spcAft>
        <a:buChar char="•"/>
        <a:defRPr sz="7600">
          <a:solidFill>
            <a:schemeClr val="tx1"/>
          </a:solidFill>
          <a:latin typeface="+mn-lt"/>
        </a:defRPr>
      </a:lvl3pPr>
      <a:lvl4pPr marL="5164778" indent="-737673" algn="l" defTabSz="2951760" rtl="0" fontAlgn="base">
        <a:spcBef>
          <a:spcPct val="20000"/>
        </a:spcBef>
        <a:spcAft>
          <a:spcPct val="0"/>
        </a:spcAft>
        <a:buChar char="–"/>
        <a:defRPr sz="6500">
          <a:solidFill>
            <a:schemeClr val="tx1"/>
          </a:solidFill>
          <a:latin typeface="+mn-lt"/>
        </a:defRPr>
      </a:lvl4pPr>
      <a:lvl5pPr marL="6641192" indent="-737673" algn="l" defTabSz="2951760" rtl="0" fontAlgn="base">
        <a:spcBef>
          <a:spcPct val="20000"/>
        </a:spcBef>
        <a:spcAft>
          <a:spcPct val="0"/>
        </a:spcAft>
        <a:buChar char="»"/>
        <a:defRPr sz="6500">
          <a:solidFill>
            <a:schemeClr val="tx1"/>
          </a:solidFill>
          <a:latin typeface="+mn-lt"/>
        </a:defRPr>
      </a:lvl5pPr>
      <a:lvl6pPr marL="6948643" indent="-737673" algn="l" defTabSz="2951760" rtl="0" fontAlgn="base">
        <a:spcBef>
          <a:spcPct val="20000"/>
        </a:spcBef>
        <a:spcAft>
          <a:spcPct val="0"/>
        </a:spcAft>
        <a:buChar char="»"/>
        <a:defRPr sz="6500">
          <a:solidFill>
            <a:schemeClr val="tx1"/>
          </a:solidFill>
          <a:latin typeface="+mn-lt"/>
        </a:defRPr>
      </a:lvl6pPr>
      <a:lvl7pPr marL="7256096" indent="-737673" algn="l" defTabSz="2951760" rtl="0" fontAlgn="base">
        <a:spcBef>
          <a:spcPct val="20000"/>
        </a:spcBef>
        <a:spcAft>
          <a:spcPct val="0"/>
        </a:spcAft>
        <a:buChar char="»"/>
        <a:defRPr sz="6500">
          <a:solidFill>
            <a:schemeClr val="tx1"/>
          </a:solidFill>
          <a:latin typeface="+mn-lt"/>
        </a:defRPr>
      </a:lvl7pPr>
      <a:lvl8pPr marL="7563550" indent="-737673" algn="l" defTabSz="2951760" rtl="0" fontAlgn="base">
        <a:spcBef>
          <a:spcPct val="20000"/>
        </a:spcBef>
        <a:spcAft>
          <a:spcPct val="0"/>
        </a:spcAft>
        <a:buChar char="»"/>
        <a:defRPr sz="6500">
          <a:solidFill>
            <a:schemeClr val="tx1"/>
          </a:solidFill>
          <a:latin typeface="+mn-lt"/>
        </a:defRPr>
      </a:lvl8pPr>
      <a:lvl9pPr marL="7871003" indent="-737673" algn="l" defTabSz="2951760" rtl="0" fontAlgn="base">
        <a:spcBef>
          <a:spcPct val="20000"/>
        </a:spcBef>
        <a:spcAft>
          <a:spcPct val="0"/>
        </a:spcAft>
        <a:buChar char="»"/>
        <a:defRPr sz="6500">
          <a:solidFill>
            <a:schemeClr val="tx1"/>
          </a:solidFill>
          <a:latin typeface="+mn-lt"/>
        </a:defRPr>
      </a:lvl9pPr>
    </p:bodyStyle>
    <p:otherStyle>
      <a:defPPr>
        <a:defRPr lang="en-US"/>
      </a:defPPr>
      <a:lvl1pPr marL="0" algn="l" defTabSz="614905" rtl="0" eaLnBrk="1" latinLnBrk="0" hangingPunct="1">
        <a:defRPr sz="1100" kern="1200">
          <a:solidFill>
            <a:schemeClr val="tx1"/>
          </a:solidFill>
          <a:latin typeface="+mn-lt"/>
          <a:ea typeface="+mn-ea"/>
          <a:cs typeface="+mn-cs"/>
        </a:defRPr>
      </a:lvl1pPr>
      <a:lvl2pPr marL="307453" algn="l" defTabSz="614905" rtl="0" eaLnBrk="1" latinLnBrk="0" hangingPunct="1">
        <a:defRPr sz="1100" kern="1200">
          <a:solidFill>
            <a:schemeClr val="tx1"/>
          </a:solidFill>
          <a:latin typeface="+mn-lt"/>
          <a:ea typeface="+mn-ea"/>
          <a:cs typeface="+mn-cs"/>
        </a:defRPr>
      </a:lvl2pPr>
      <a:lvl3pPr marL="614905" algn="l" defTabSz="614905" rtl="0" eaLnBrk="1" latinLnBrk="0" hangingPunct="1">
        <a:defRPr sz="1100" kern="1200">
          <a:solidFill>
            <a:schemeClr val="tx1"/>
          </a:solidFill>
          <a:latin typeface="+mn-lt"/>
          <a:ea typeface="+mn-ea"/>
          <a:cs typeface="+mn-cs"/>
        </a:defRPr>
      </a:lvl3pPr>
      <a:lvl4pPr marL="922358" algn="l" defTabSz="614905" rtl="0" eaLnBrk="1" latinLnBrk="0" hangingPunct="1">
        <a:defRPr sz="1100" kern="1200">
          <a:solidFill>
            <a:schemeClr val="tx1"/>
          </a:solidFill>
          <a:latin typeface="+mn-lt"/>
          <a:ea typeface="+mn-ea"/>
          <a:cs typeface="+mn-cs"/>
        </a:defRPr>
      </a:lvl4pPr>
      <a:lvl5pPr marL="1229811" algn="l" defTabSz="614905" rtl="0" eaLnBrk="1" latinLnBrk="0" hangingPunct="1">
        <a:defRPr sz="1100" kern="1200">
          <a:solidFill>
            <a:schemeClr val="tx1"/>
          </a:solidFill>
          <a:latin typeface="+mn-lt"/>
          <a:ea typeface="+mn-ea"/>
          <a:cs typeface="+mn-cs"/>
        </a:defRPr>
      </a:lvl5pPr>
      <a:lvl6pPr marL="1537264" algn="l" defTabSz="614905" rtl="0" eaLnBrk="1" latinLnBrk="0" hangingPunct="1">
        <a:defRPr sz="1100" kern="1200">
          <a:solidFill>
            <a:schemeClr val="tx1"/>
          </a:solidFill>
          <a:latin typeface="+mn-lt"/>
          <a:ea typeface="+mn-ea"/>
          <a:cs typeface="+mn-cs"/>
        </a:defRPr>
      </a:lvl6pPr>
      <a:lvl7pPr marL="1844716" algn="l" defTabSz="614905" rtl="0" eaLnBrk="1" latinLnBrk="0" hangingPunct="1">
        <a:defRPr sz="1100" kern="1200">
          <a:solidFill>
            <a:schemeClr val="tx1"/>
          </a:solidFill>
          <a:latin typeface="+mn-lt"/>
          <a:ea typeface="+mn-ea"/>
          <a:cs typeface="+mn-cs"/>
        </a:defRPr>
      </a:lvl7pPr>
      <a:lvl8pPr marL="2152169" algn="l" defTabSz="614905" rtl="0" eaLnBrk="1" latinLnBrk="0" hangingPunct="1">
        <a:defRPr sz="1100" kern="1200">
          <a:solidFill>
            <a:schemeClr val="tx1"/>
          </a:solidFill>
          <a:latin typeface="+mn-lt"/>
          <a:ea typeface="+mn-ea"/>
          <a:cs typeface="+mn-cs"/>
        </a:defRPr>
      </a:lvl8pPr>
      <a:lvl9pPr marL="2459621" algn="l" defTabSz="614905" rtl="0" eaLnBrk="1" latinLnBrk="0" hangingPunct="1">
        <a:defRPr sz="1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749" y="1138654"/>
            <a:ext cx="26116478" cy="413379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749" y="5693245"/>
            <a:ext cx="26116478" cy="1356972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749" y="19822400"/>
            <a:ext cx="6812994" cy="1138649"/>
          </a:xfrm>
          <a:prstGeom prst="rect">
            <a:avLst/>
          </a:prstGeom>
        </p:spPr>
        <p:txBody>
          <a:bodyPr vert="horz" lIns="91440" tIns="45720" rIns="91440" bIns="45720" rtlCol="0" anchor="ctr"/>
          <a:lstStyle>
            <a:lvl1pPr algn="l">
              <a:defRPr sz="3742">
                <a:solidFill>
                  <a:schemeClr val="tx1">
                    <a:tint val="75000"/>
                  </a:schemeClr>
                </a:solidFill>
              </a:defRPr>
            </a:lvl1pPr>
          </a:lstStyle>
          <a:p>
            <a:fld id="{817CBD18-EE10-4046-8564-7530773EB2CF}" type="datetimeFigureOut">
              <a:rPr lang="en-IN" smtClean="0"/>
              <a:t>02-12-2020</a:t>
            </a:fld>
            <a:endParaRPr lang="en-IN"/>
          </a:p>
        </p:txBody>
      </p:sp>
      <p:sp>
        <p:nvSpPr>
          <p:cNvPr id="5" name="Footer Placeholder 4"/>
          <p:cNvSpPr>
            <a:spLocks noGrp="1"/>
          </p:cNvSpPr>
          <p:nvPr>
            <p:ph type="ftr" sz="quarter" idx="3"/>
          </p:nvPr>
        </p:nvSpPr>
        <p:spPr>
          <a:xfrm>
            <a:off x="10030243" y="19822400"/>
            <a:ext cx="10219491" cy="1138649"/>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1385233" y="19822400"/>
            <a:ext cx="6812994" cy="1138649"/>
          </a:xfrm>
          <a:prstGeom prst="rect">
            <a:avLst/>
          </a:prstGeom>
        </p:spPr>
        <p:txBody>
          <a:bodyPr vert="horz" lIns="91440" tIns="45720" rIns="91440" bIns="45720" rtlCol="0" anchor="ctr"/>
          <a:lstStyle>
            <a:lvl1pPr algn="r">
              <a:defRPr sz="3742">
                <a:solidFill>
                  <a:schemeClr val="tx1">
                    <a:tint val="75000"/>
                  </a:schemeClr>
                </a:solidFill>
              </a:defRPr>
            </a:lvl1pPr>
          </a:lstStyle>
          <a:p>
            <a:fld id="{02C9781C-7231-430E-8F1D-3AE4F4492BC3}" type="slidenum">
              <a:rPr lang="en-IN" smtClean="0"/>
              <a:t>‹#›</a:t>
            </a:fld>
            <a:endParaRPr lang="en-IN"/>
          </a:p>
        </p:txBody>
      </p:sp>
    </p:spTree>
    <p:extLst>
      <p:ext uri="{BB962C8B-B14F-4D97-AF65-F5344CB8AC3E}">
        <p14:creationId xmlns:p14="http://schemas.microsoft.com/office/powerpoint/2010/main" val="1624954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476" rtl="0" eaLnBrk="1" latinLnBrk="0" hangingPunct="1">
        <a:lnSpc>
          <a:spcPct val="90000"/>
        </a:lnSpc>
        <a:spcBef>
          <a:spcPct val="0"/>
        </a:spcBef>
        <a:buNone/>
        <a:defRPr sz="13721" kern="1200">
          <a:solidFill>
            <a:schemeClr val="tx1"/>
          </a:solidFill>
          <a:latin typeface="+mj-lt"/>
          <a:ea typeface="+mj-ea"/>
          <a:cs typeface="+mj-cs"/>
        </a:defRPr>
      </a:lvl1pPr>
    </p:titleStyle>
    <p:bodyStyle>
      <a:lvl1pPr marL="712869" indent="-712869" algn="l" defTabSz="2851476" rtl="0" eaLnBrk="1" latinLnBrk="0" hangingPunct="1">
        <a:lnSpc>
          <a:spcPct val="90000"/>
        </a:lnSpc>
        <a:spcBef>
          <a:spcPts val="3118"/>
        </a:spcBef>
        <a:buFont typeface="Arial" panose="020B0604020202020204" pitchFamily="34" charset="0"/>
        <a:buChar char="•"/>
        <a:defRPr sz="8732" kern="1200">
          <a:solidFill>
            <a:schemeClr val="tx1"/>
          </a:solidFill>
          <a:latin typeface="+mn-lt"/>
          <a:ea typeface="+mn-ea"/>
          <a:cs typeface="+mn-cs"/>
        </a:defRPr>
      </a:lvl1pPr>
      <a:lvl2pPr marL="2138607" indent="-712869" algn="l" defTabSz="2851476" rtl="0" eaLnBrk="1" latinLnBrk="0" hangingPunct="1">
        <a:lnSpc>
          <a:spcPct val="90000"/>
        </a:lnSpc>
        <a:spcBef>
          <a:spcPts val="1559"/>
        </a:spcBef>
        <a:buFont typeface="Arial" panose="020B0604020202020204" pitchFamily="34" charset="0"/>
        <a:buChar char="•"/>
        <a:defRPr sz="7484" kern="1200">
          <a:solidFill>
            <a:schemeClr val="tx1"/>
          </a:solidFill>
          <a:latin typeface="+mn-lt"/>
          <a:ea typeface="+mn-ea"/>
          <a:cs typeface="+mn-cs"/>
        </a:defRPr>
      </a:lvl2pPr>
      <a:lvl3pPr marL="3564344" indent="-712869" algn="l" defTabSz="2851476" rtl="0" eaLnBrk="1" latinLnBrk="0" hangingPunct="1">
        <a:lnSpc>
          <a:spcPct val="90000"/>
        </a:lnSpc>
        <a:spcBef>
          <a:spcPts val="1559"/>
        </a:spcBef>
        <a:buFont typeface="Arial" panose="020B0604020202020204" pitchFamily="34" charset="0"/>
        <a:buChar char="•"/>
        <a:defRPr sz="6237" kern="1200">
          <a:solidFill>
            <a:schemeClr val="tx1"/>
          </a:solidFill>
          <a:latin typeface="+mn-lt"/>
          <a:ea typeface="+mn-ea"/>
          <a:cs typeface="+mn-cs"/>
        </a:defRPr>
      </a:lvl3pPr>
      <a:lvl4pPr marL="4990083" indent="-712869" algn="l" defTabSz="2851476"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4pPr>
      <a:lvl5pPr marL="6415821" indent="-712869" algn="l" defTabSz="2851476"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5pPr>
      <a:lvl6pPr marL="7841558" indent="-712869" algn="l" defTabSz="2851476"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6pPr>
      <a:lvl7pPr marL="9267297" indent="-712869" algn="l" defTabSz="2851476"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7pPr>
      <a:lvl8pPr marL="10693034" indent="-712869" algn="l" defTabSz="2851476"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8pPr>
      <a:lvl9pPr marL="12118772" indent="-712869" algn="l" defTabSz="2851476"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9pPr>
    </p:bodyStyle>
    <p:otherStyle>
      <a:defPPr>
        <a:defRPr lang="en-US"/>
      </a:defPPr>
      <a:lvl1pPr marL="0" algn="l" defTabSz="2851476" rtl="0" eaLnBrk="1" latinLnBrk="0" hangingPunct="1">
        <a:defRPr sz="5614" kern="1200">
          <a:solidFill>
            <a:schemeClr val="tx1"/>
          </a:solidFill>
          <a:latin typeface="+mn-lt"/>
          <a:ea typeface="+mn-ea"/>
          <a:cs typeface="+mn-cs"/>
        </a:defRPr>
      </a:lvl1pPr>
      <a:lvl2pPr marL="1425738" algn="l" defTabSz="2851476" rtl="0" eaLnBrk="1" latinLnBrk="0" hangingPunct="1">
        <a:defRPr sz="5614" kern="1200">
          <a:solidFill>
            <a:schemeClr val="tx1"/>
          </a:solidFill>
          <a:latin typeface="+mn-lt"/>
          <a:ea typeface="+mn-ea"/>
          <a:cs typeface="+mn-cs"/>
        </a:defRPr>
      </a:lvl2pPr>
      <a:lvl3pPr marL="2851476" algn="l" defTabSz="2851476" rtl="0" eaLnBrk="1" latinLnBrk="0" hangingPunct="1">
        <a:defRPr sz="5614" kern="1200">
          <a:solidFill>
            <a:schemeClr val="tx1"/>
          </a:solidFill>
          <a:latin typeface="+mn-lt"/>
          <a:ea typeface="+mn-ea"/>
          <a:cs typeface="+mn-cs"/>
        </a:defRPr>
      </a:lvl3pPr>
      <a:lvl4pPr marL="4277214" algn="l" defTabSz="2851476" rtl="0" eaLnBrk="1" latinLnBrk="0" hangingPunct="1">
        <a:defRPr sz="5614" kern="1200">
          <a:solidFill>
            <a:schemeClr val="tx1"/>
          </a:solidFill>
          <a:latin typeface="+mn-lt"/>
          <a:ea typeface="+mn-ea"/>
          <a:cs typeface="+mn-cs"/>
        </a:defRPr>
      </a:lvl4pPr>
      <a:lvl5pPr marL="5702951" algn="l" defTabSz="2851476" rtl="0" eaLnBrk="1" latinLnBrk="0" hangingPunct="1">
        <a:defRPr sz="5614" kern="1200">
          <a:solidFill>
            <a:schemeClr val="tx1"/>
          </a:solidFill>
          <a:latin typeface="+mn-lt"/>
          <a:ea typeface="+mn-ea"/>
          <a:cs typeface="+mn-cs"/>
        </a:defRPr>
      </a:lvl5pPr>
      <a:lvl6pPr marL="7128690" algn="l" defTabSz="2851476" rtl="0" eaLnBrk="1" latinLnBrk="0" hangingPunct="1">
        <a:defRPr sz="5614" kern="1200">
          <a:solidFill>
            <a:schemeClr val="tx1"/>
          </a:solidFill>
          <a:latin typeface="+mn-lt"/>
          <a:ea typeface="+mn-ea"/>
          <a:cs typeface="+mn-cs"/>
        </a:defRPr>
      </a:lvl6pPr>
      <a:lvl7pPr marL="8554427" algn="l" defTabSz="2851476" rtl="0" eaLnBrk="1" latinLnBrk="0" hangingPunct="1">
        <a:defRPr sz="5614" kern="1200">
          <a:solidFill>
            <a:schemeClr val="tx1"/>
          </a:solidFill>
          <a:latin typeface="+mn-lt"/>
          <a:ea typeface="+mn-ea"/>
          <a:cs typeface="+mn-cs"/>
        </a:defRPr>
      </a:lvl7pPr>
      <a:lvl8pPr marL="9980165" algn="l" defTabSz="2851476" rtl="0" eaLnBrk="1" latinLnBrk="0" hangingPunct="1">
        <a:defRPr sz="5614" kern="1200">
          <a:solidFill>
            <a:schemeClr val="tx1"/>
          </a:solidFill>
          <a:latin typeface="+mn-lt"/>
          <a:ea typeface="+mn-ea"/>
          <a:cs typeface="+mn-cs"/>
        </a:defRPr>
      </a:lvl8pPr>
      <a:lvl9pPr marL="11405903" algn="l" defTabSz="2851476" rtl="0" eaLnBrk="1" latinLnBrk="0" hangingPunct="1">
        <a:defRPr sz="5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jpeg"/><Relationship Id="rId7" Type="http://schemas.openxmlformats.org/officeDocument/2006/relationships/diagramQuickStyle" Target="../diagrams/quickStyle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_rels/slide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5.png"/><Relationship Id="rId4" Type="http://schemas.openxmlformats.org/officeDocument/2006/relationships/diagramData" Target="../diagrams/data2.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Text Box 15"/>
          <p:cNvSpPr txBox="1">
            <a:spLocks noChangeArrowheads="1"/>
          </p:cNvSpPr>
          <p:nvPr/>
        </p:nvSpPr>
        <p:spPr bwMode="auto">
          <a:xfrm>
            <a:off x="6306139" y="1"/>
            <a:ext cx="23963981" cy="1781202"/>
          </a:xfrm>
          <a:prstGeom prst="rect">
            <a:avLst/>
          </a:prstGeom>
          <a:noFill/>
          <a:ln w="9525">
            <a:noFill/>
            <a:miter lim="800000"/>
            <a:headEnd/>
            <a:tailEnd/>
          </a:ln>
          <a:effectLst/>
        </p:spPr>
        <p:txBody>
          <a:bodyPr lIns="307453" tIns="614905" rIns="307453" bIns="307453" anchor="ctr" anchorCtr="1"/>
          <a:lstStyle/>
          <a:p>
            <a:pPr algn="ctr" defTabSz="2951760"/>
            <a:r>
              <a:rPr lang="en-US" sz="5400" dirty="0">
                <a:solidFill>
                  <a:schemeClr val="bg1"/>
                </a:solidFill>
                <a:effectLst>
                  <a:outerShdw blurRad="38100" dist="38100" dir="2700000" algn="tl">
                    <a:srgbClr val="000000"/>
                  </a:outerShdw>
                </a:effectLst>
                <a:latin typeface="Impact" pitchFamily="34" charset="0"/>
              </a:rPr>
              <a:t>Review of Modern Computational Algorithms and Techniques for Aspect Based Fine-Grained Sentiment Analysis.</a:t>
            </a:r>
          </a:p>
        </p:txBody>
      </p:sp>
      <p:sp>
        <p:nvSpPr>
          <p:cNvPr id="2064" name="Text Box 16"/>
          <p:cNvSpPr txBox="1">
            <a:spLocks noChangeArrowheads="1"/>
          </p:cNvSpPr>
          <p:nvPr/>
        </p:nvSpPr>
        <p:spPr bwMode="auto">
          <a:xfrm>
            <a:off x="6306139" y="1781202"/>
            <a:ext cx="23963981" cy="1781202"/>
          </a:xfrm>
          <a:prstGeom prst="rect">
            <a:avLst/>
          </a:prstGeom>
          <a:noFill/>
          <a:ln w="9525">
            <a:noFill/>
            <a:miter lim="800000"/>
            <a:headEnd/>
            <a:tailEnd/>
          </a:ln>
          <a:effectLst/>
        </p:spPr>
        <p:txBody>
          <a:bodyPr lIns="307453" tIns="307453" rIns="307453" bIns="307453" anchor="ctr" anchorCtr="1"/>
          <a:lstStyle/>
          <a:p>
            <a:pPr algn="ctr" defTabSz="2951760">
              <a:lnSpc>
                <a:spcPct val="150000"/>
              </a:lnSpc>
            </a:pPr>
            <a:r>
              <a:rPr lang="en-US" sz="3500" dirty="0" err="1">
                <a:solidFill>
                  <a:schemeClr val="bg1"/>
                </a:solidFill>
              </a:rPr>
              <a:t>Suchet</a:t>
            </a:r>
            <a:r>
              <a:rPr lang="en-US" sz="3500" dirty="0">
                <a:solidFill>
                  <a:schemeClr val="bg1"/>
                </a:solidFill>
              </a:rPr>
              <a:t> Agarwal, Ujjwal Singh, Pragya Sethi</a:t>
            </a:r>
          </a:p>
          <a:p>
            <a:pPr algn="ctr" defTabSz="2951760"/>
            <a:r>
              <a:rPr lang="en-US" sz="3500" dirty="0">
                <a:solidFill>
                  <a:schemeClr val="bg1"/>
                </a:solidFill>
              </a:rPr>
              <a:t>Indraprastha Institute of Information Technology, Delhi</a:t>
            </a:r>
          </a:p>
        </p:txBody>
      </p:sp>
      <p:sp>
        <p:nvSpPr>
          <p:cNvPr id="2073" name="Text Box 25"/>
          <p:cNvSpPr txBox="1">
            <a:spLocks noChangeArrowheads="1"/>
          </p:cNvSpPr>
          <p:nvPr/>
        </p:nvSpPr>
        <p:spPr bwMode="auto">
          <a:xfrm>
            <a:off x="6936424" y="3562404"/>
            <a:ext cx="6936971" cy="891116"/>
          </a:xfrm>
          <a:prstGeom prst="rect">
            <a:avLst/>
          </a:prstGeom>
          <a:noFill/>
          <a:ln w="9525">
            <a:noFill/>
            <a:prstDash val="sysDot"/>
            <a:miter lim="800000"/>
            <a:headEnd/>
            <a:tailEnd/>
          </a:ln>
          <a:effectLst/>
        </p:spPr>
        <p:txBody>
          <a:bodyPr wrap="none" lIns="153727" tIns="153727" rIns="153727" bIns="153727" anchor="ctr" anchorCtr="1"/>
          <a:lstStyle/>
          <a:p>
            <a:pPr defTabSz="2951760"/>
            <a:r>
              <a:rPr lang="en-US" sz="3100" dirty="0">
                <a:latin typeface="Impact" pitchFamily="34" charset="0"/>
              </a:rPr>
              <a:t>METHODS</a:t>
            </a:r>
          </a:p>
        </p:txBody>
      </p:sp>
      <p:sp>
        <p:nvSpPr>
          <p:cNvPr id="2075" name="Text Box 27"/>
          <p:cNvSpPr txBox="1">
            <a:spLocks noChangeArrowheads="1"/>
          </p:cNvSpPr>
          <p:nvPr/>
        </p:nvSpPr>
        <p:spPr bwMode="auto">
          <a:xfrm>
            <a:off x="22702317" y="12174470"/>
            <a:ext cx="6936971" cy="891116"/>
          </a:xfrm>
          <a:prstGeom prst="rect">
            <a:avLst/>
          </a:prstGeom>
          <a:noFill/>
          <a:ln w="9525">
            <a:noFill/>
            <a:prstDash val="sysDot"/>
            <a:miter lim="800000"/>
            <a:headEnd/>
            <a:tailEnd/>
          </a:ln>
          <a:effectLst/>
        </p:spPr>
        <p:txBody>
          <a:bodyPr wrap="none" lIns="153727" tIns="153727" rIns="153727" bIns="153727" anchor="ctr" anchorCtr="1"/>
          <a:lstStyle/>
          <a:p>
            <a:pPr defTabSz="2951760"/>
            <a:r>
              <a:rPr lang="en-US" sz="3100" dirty="0">
                <a:latin typeface="Impact" pitchFamily="34" charset="0"/>
              </a:rPr>
              <a:t>CONCLUSIONS</a:t>
            </a:r>
          </a:p>
        </p:txBody>
      </p:sp>
      <p:sp>
        <p:nvSpPr>
          <p:cNvPr id="2076" name="Text Box 28"/>
          <p:cNvSpPr txBox="1">
            <a:spLocks noChangeArrowheads="1"/>
          </p:cNvSpPr>
          <p:nvPr/>
        </p:nvSpPr>
        <p:spPr bwMode="auto">
          <a:xfrm>
            <a:off x="22702317" y="3564469"/>
            <a:ext cx="6936971" cy="891116"/>
          </a:xfrm>
          <a:prstGeom prst="rect">
            <a:avLst/>
          </a:prstGeom>
          <a:noFill/>
          <a:ln w="9525">
            <a:noFill/>
            <a:prstDash val="sysDot"/>
            <a:miter lim="800000"/>
            <a:headEnd/>
            <a:tailEnd/>
          </a:ln>
          <a:effectLst/>
        </p:spPr>
        <p:txBody>
          <a:bodyPr wrap="none" lIns="153727" tIns="153727" rIns="153727" bIns="153727" anchor="ctr" anchorCtr="1"/>
          <a:lstStyle/>
          <a:p>
            <a:pPr defTabSz="2951760"/>
            <a:r>
              <a:rPr lang="en-US" sz="3100" dirty="0">
                <a:latin typeface="Impact" pitchFamily="34" charset="0"/>
              </a:rPr>
              <a:t>DISCUSSION</a:t>
            </a:r>
          </a:p>
        </p:txBody>
      </p:sp>
      <p:sp>
        <p:nvSpPr>
          <p:cNvPr id="2077" name="Text Box 29"/>
          <p:cNvSpPr txBox="1">
            <a:spLocks noChangeArrowheads="1"/>
          </p:cNvSpPr>
          <p:nvPr/>
        </p:nvSpPr>
        <p:spPr bwMode="auto">
          <a:xfrm>
            <a:off x="14503683" y="3562406"/>
            <a:ext cx="7567803" cy="891116"/>
          </a:xfrm>
          <a:prstGeom prst="rect">
            <a:avLst/>
          </a:prstGeom>
          <a:noFill/>
          <a:ln w="9525">
            <a:noFill/>
            <a:prstDash val="sysDot"/>
            <a:miter lim="800000"/>
            <a:headEnd/>
            <a:tailEnd/>
          </a:ln>
          <a:effectLst/>
        </p:spPr>
        <p:txBody>
          <a:bodyPr wrap="none" lIns="153727" tIns="153727" rIns="153727" bIns="153727" anchor="ctr" anchorCtr="1"/>
          <a:lstStyle/>
          <a:p>
            <a:pPr defTabSz="2951760"/>
            <a:r>
              <a:rPr lang="en-US" sz="3100" dirty="0">
                <a:latin typeface="Impact" pitchFamily="34" charset="0"/>
              </a:rPr>
              <a:t>RESULTS</a:t>
            </a:r>
          </a:p>
        </p:txBody>
      </p:sp>
      <p:sp>
        <p:nvSpPr>
          <p:cNvPr id="2078" name="Text Box 30"/>
          <p:cNvSpPr txBox="1">
            <a:spLocks noChangeArrowheads="1"/>
          </p:cNvSpPr>
          <p:nvPr/>
        </p:nvSpPr>
        <p:spPr bwMode="auto">
          <a:xfrm>
            <a:off x="22702317" y="16331984"/>
            <a:ext cx="6936971" cy="891116"/>
          </a:xfrm>
          <a:prstGeom prst="rect">
            <a:avLst/>
          </a:prstGeom>
          <a:noFill/>
          <a:ln w="9525">
            <a:noFill/>
            <a:prstDash val="sysDot"/>
            <a:miter lim="800000"/>
            <a:headEnd/>
            <a:tailEnd/>
          </a:ln>
          <a:effectLst/>
        </p:spPr>
        <p:txBody>
          <a:bodyPr wrap="none" lIns="153727" tIns="153727" rIns="153727" bIns="153727" anchor="ctr" anchorCtr="1"/>
          <a:lstStyle/>
          <a:p>
            <a:pPr defTabSz="2951760"/>
            <a:r>
              <a:rPr lang="en-US" sz="3100" dirty="0">
                <a:latin typeface="Impact" pitchFamily="34" charset="0"/>
              </a:rPr>
              <a:t>REFERENCES</a:t>
            </a:r>
          </a:p>
        </p:txBody>
      </p:sp>
      <p:sp>
        <p:nvSpPr>
          <p:cNvPr id="2166" name="Text Box 118"/>
          <p:cNvSpPr txBox="1">
            <a:spLocks noChangeArrowheads="1"/>
          </p:cNvSpPr>
          <p:nvPr/>
        </p:nvSpPr>
        <p:spPr bwMode="auto">
          <a:xfrm>
            <a:off x="-125012" y="7615616"/>
            <a:ext cx="6306139" cy="891116"/>
          </a:xfrm>
          <a:prstGeom prst="rect">
            <a:avLst/>
          </a:prstGeom>
          <a:noFill/>
          <a:ln w="9525">
            <a:noFill/>
            <a:miter lim="800000"/>
            <a:headEnd/>
            <a:tailEnd/>
          </a:ln>
          <a:effectLst/>
        </p:spPr>
        <p:txBody>
          <a:bodyPr wrap="none" lIns="153727" tIns="153727" rIns="153727" bIns="153727" anchor="ctr" anchorCtr="1"/>
          <a:lstStyle/>
          <a:p>
            <a:pPr defTabSz="2951760"/>
            <a:r>
              <a:rPr lang="en-US" sz="3100" dirty="0">
                <a:solidFill>
                  <a:schemeClr val="bg1"/>
                </a:solidFill>
                <a:latin typeface="Impact" pitchFamily="34" charset="0"/>
              </a:rPr>
              <a:t>Introduction</a:t>
            </a:r>
          </a:p>
        </p:txBody>
      </p:sp>
      <p:sp>
        <p:nvSpPr>
          <p:cNvPr id="2182" name="Text Box 134"/>
          <p:cNvSpPr txBox="1">
            <a:spLocks noChangeArrowheads="1"/>
          </p:cNvSpPr>
          <p:nvPr/>
        </p:nvSpPr>
        <p:spPr bwMode="auto">
          <a:xfrm>
            <a:off x="332944" y="8506731"/>
            <a:ext cx="5743545" cy="7096930"/>
          </a:xfrm>
          <a:prstGeom prst="rect">
            <a:avLst/>
          </a:prstGeom>
          <a:solidFill>
            <a:srgbClr val="B4003C"/>
          </a:solidFill>
          <a:ln w="19050">
            <a:noFill/>
            <a:prstDash val="dash"/>
            <a:miter lim="800000"/>
            <a:headEnd/>
            <a:tailEnd/>
          </a:ln>
          <a:effectLst/>
        </p:spPr>
        <p:txBody>
          <a:bodyPr wrap="square" lIns="153727" tIns="153727" rIns="153727" bIns="153727">
            <a:spAutoFit/>
          </a:bodyPr>
          <a:lstStyle/>
          <a:p>
            <a:r>
              <a:rPr lang="en-US" dirty="0">
                <a:solidFill>
                  <a:schemeClr val="bg1"/>
                </a:solidFill>
              </a:rPr>
              <a:t>Aspect Based Sentiment Analysis (ABSA) is the study of identifying aspects of a product and finding the sentiments expressed towards it.</a:t>
            </a:r>
          </a:p>
          <a:p>
            <a:endParaRPr lang="en-US" dirty="0">
              <a:solidFill>
                <a:schemeClr val="bg1"/>
              </a:solidFill>
            </a:endParaRPr>
          </a:p>
          <a:p>
            <a:r>
              <a:rPr lang="en-US" dirty="0">
                <a:solidFill>
                  <a:schemeClr val="bg1"/>
                </a:solidFill>
              </a:rPr>
              <a:t>It consists of two tasks</a:t>
            </a:r>
          </a:p>
          <a:p>
            <a:pPr marL="457200" indent="-457200">
              <a:buAutoNum type="arabicPeriod"/>
            </a:pPr>
            <a:r>
              <a:rPr lang="en-US" dirty="0">
                <a:solidFill>
                  <a:schemeClr val="bg1"/>
                </a:solidFill>
              </a:rPr>
              <a:t>Aspect Extraction </a:t>
            </a:r>
          </a:p>
          <a:p>
            <a:pPr marL="457200" indent="-457200">
              <a:buAutoNum type="arabicPeriod"/>
            </a:pPr>
            <a:r>
              <a:rPr lang="en-US" dirty="0">
                <a:solidFill>
                  <a:schemeClr val="bg1"/>
                </a:solidFill>
              </a:rPr>
              <a:t>Aspect Sentiment Prediction</a:t>
            </a:r>
          </a:p>
          <a:p>
            <a:pPr marL="457200" indent="-457200">
              <a:buAutoNum type="arabicPeriod"/>
            </a:pPr>
            <a:endParaRPr lang="en-US" dirty="0">
              <a:solidFill>
                <a:schemeClr val="bg1"/>
              </a:solidFill>
            </a:endParaRPr>
          </a:p>
          <a:p>
            <a:r>
              <a:rPr lang="en-US" dirty="0">
                <a:solidFill>
                  <a:schemeClr val="bg1"/>
                </a:solidFill>
              </a:rPr>
              <a:t>Consumers and end-users use the internet to share their experiences about products, services, or destinations they visit. </a:t>
            </a:r>
          </a:p>
          <a:p>
            <a:endParaRPr lang="en-US" dirty="0">
              <a:solidFill>
                <a:schemeClr val="bg1"/>
              </a:solidFill>
            </a:endParaRPr>
          </a:p>
          <a:p>
            <a:r>
              <a:rPr lang="en-US" dirty="0">
                <a:solidFill>
                  <a:schemeClr val="bg1"/>
                </a:solidFill>
              </a:rPr>
              <a:t>ABSA uses user’s reviews and provide valuable insights for both businesses and consumers.</a:t>
            </a:r>
          </a:p>
          <a:p>
            <a:endParaRPr lang="en-US" dirty="0">
              <a:solidFill>
                <a:schemeClr val="bg1"/>
              </a:solidFill>
            </a:endParaRPr>
          </a:p>
          <a:p>
            <a:r>
              <a:rPr lang="en-US" dirty="0">
                <a:solidFill>
                  <a:schemeClr val="bg1"/>
                </a:solidFill>
              </a:rPr>
              <a:t>This study collates the existing works and computational algorithms tailored for this task. We highlight the key features and contributions of the various studies.</a:t>
            </a:r>
          </a:p>
        </p:txBody>
      </p:sp>
      <p:sp>
        <p:nvSpPr>
          <p:cNvPr id="2183" name="Text Box 135"/>
          <p:cNvSpPr txBox="1">
            <a:spLocks noChangeArrowheads="1"/>
          </p:cNvSpPr>
          <p:nvPr/>
        </p:nvSpPr>
        <p:spPr bwMode="auto">
          <a:xfrm>
            <a:off x="14503681" y="4453523"/>
            <a:ext cx="7570508" cy="7687678"/>
          </a:xfrm>
          <a:prstGeom prst="rect">
            <a:avLst/>
          </a:prstGeom>
          <a:solidFill>
            <a:srgbClr val="DDDDDD"/>
          </a:solidFill>
          <a:ln w="19050">
            <a:noFill/>
            <a:prstDash val="dash"/>
            <a:miter lim="800000"/>
            <a:headEnd/>
            <a:tailEnd/>
          </a:ln>
          <a:effectLst/>
        </p:spPr>
        <p:txBody>
          <a:bodyPr lIns="153727" tIns="153727" rIns="153727" bIns="153727"/>
          <a:lstStyle/>
          <a:p>
            <a:r>
              <a:rPr lang="en-US" dirty="0"/>
              <a:t>Precision, Recall, F1-score and accuracy are used to report results. </a:t>
            </a:r>
          </a:p>
          <a:p>
            <a:pPr marL="342900" indent="-342900">
              <a:buFont typeface="Arial" panose="020B0604020202020204" pitchFamily="34" charset="0"/>
              <a:buChar char="•"/>
            </a:pPr>
            <a:r>
              <a:rPr lang="en-US" dirty="0"/>
              <a:t>The rule-based model proposed in (Hu et al. 2004), had average precision and recall of 0.68, 0.56, for frequent. Such models have limited scope. </a:t>
            </a:r>
          </a:p>
          <a:p>
            <a:endParaRPr lang="en-US" dirty="0"/>
          </a:p>
        </p:txBody>
      </p:sp>
      <p:sp>
        <p:nvSpPr>
          <p:cNvPr id="2184" name="Text Box 136"/>
          <p:cNvSpPr txBox="1">
            <a:spLocks noChangeArrowheads="1"/>
          </p:cNvSpPr>
          <p:nvPr/>
        </p:nvSpPr>
        <p:spPr bwMode="auto">
          <a:xfrm>
            <a:off x="22702317" y="4453522"/>
            <a:ext cx="6936971" cy="7720948"/>
          </a:xfrm>
          <a:prstGeom prst="rect">
            <a:avLst/>
          </a:prstGeom>
          <a:solidFill>
            <a:srgbClr val="DDDDDD"/>
          </a:solidFill>
          <a:ln w="19050">
            <a:noFill/>
            <a:prstDash val="dash"/>
            <a:miter lim="800000"/>
            <a:headEnd/>
            <a:tailEnd/>
          </a:ln>
          <a:effectLst/>
        </p:spPr>
        <p:txBody>
          <a:bodyPr lIns="153727" tIns="153727" rIns="153727" bIns="153727"/>
          <a:lstStyle/>
          <a:p>
            <a:r>
              <a:rPr lang="en-US" dirty="0"/>
              <a:t>Click here to insert your Introduction text. Type it in or copy and paste from your Word document or other source. Click once on the dashed border to highlight then drag the bottom edge up to fit. Or change the font size to fill the box. </a:t>
            </a:r>
          </a:p>
          <a:p>
            <a:endParaRPr lang="en-US" dirty="0"/>
          </a:p>
          <a:p>
            <a:r>
              <a:rPr lang="en-US" dirty="0"/>
              <a:t>To have the box automatically re-size to your text: Double-click near the edge to open the Format tool, and select ‘Text Box’, then check “Resize AutoShape to Fit Text”.</a:t>
            </a:r>
          </a:p>
          <a:p>
            <a:endParaRPr lang="en-US" dirty="0"/>
          </a:p>
          <a:p>
            <a:r>
              <a:rPr lang="en-US" dirty="0"/>
              <a:t>To change the background color of this text box: Double-click near the edge to open the Format tool, select ‘Colors and Lines’, and change the fill color to whatever you like. </a:t>
            </a:r>
          </a:p>
          <a:p>
            <a:endParaRPr lang="en-US" dirty="0"/>
          </a:p>
          <a:p>
            <a:r>
              <a:rPr lang="en-US" dirty="0"/>
              <a:t>To change the font style of this text box: Click on the border once to highlight the entire text box, then select a different font or font size that suits you. This text is in Arial 32pt and is easily readable up to 6 feet away. Try to stay between 28pt – 40pt for best viewing.</a:t>
            </a:r>
          </a:p>
          <a:p>
            <a:endParaRPr lang="en-US" dirty="0"/>
          </a:p>
        </p:txBody>
      </p:sp>
      <p:sp>
        <p:nvSpPr>
          <p:cNvPr id="2185" name="Text Box 137"/>
          <p:cNvSpPr txBox="1">
            <a:spLocks noChangeArrowheads="1"/>
          </p:cNvSpPr>
          <p:nvPr/>
        </p:nvSpPr>
        <p:spPr bwMode="auto">
          <a:xfrm>
            <a:off x="6868480" y="5733492"/>
            <a:ext cx="6936970" cy="11560202"/>
          </a:xfrm>
          <a:prstGeom prst="rect">
            <a:avLst/>
          </a:prstGeom>
          <a:solidFill>
            <a:srgbClr val="DDDDDD"/>
          </a:solidFill>
          <a:ln w="19050">
            <a:noFill/>
            <a:prstDash val="dash"/>
            <a:miter lim="800000"/>
            <a:headEnd/>
            <a:tailEnd/>
          </a:ln>
          <a:effectLst/>
        </p:spPr>
        <p:txBody>
          <a:bodyPr lIns="153727" tIns="153727" rIns="153727" bIns="153727"/>
          <a:lstStyle/>
          <a:p>
            <a:r>
              <a:rPr lang="en-US" dirty="0"/>
              <a:t>We considered algorithms devised from 2004 to 2020 for ABSA. The models evolved from rule-based, simple machine learning models to neural networks.</a:t>
            </a:r>
          </a:p>
          <a:p>
            <a:endParaRPr lang="en-US" dirty="0"/>
          </a:p>
          <a:p>
            <a:endParaRPr lang="en-US" dirty="0"/>
          </a:p>
          <a:p>
            <a:endParaRPr lang="en-US" dirty="0"/>
          </a:p>
          <a:p>
            <a:endParaRPr lang="en-US" dirty="0"/>
          </a:p>
        </p:txBody>
      </p:sp>
      <p:sp>
        <p:nvSpPr>
          <p:cNvPr id="2186" name="Text Box 138"/>
          <p:cNvSpPr txBox="1">
            <a:spLocks noChangeArrowheads="1"/>
          </p:cNvSpPr>
          <p:nvPr/>
        </p:nvSpPr>
        <p:spPr bwMode="auto">
          <a:xfrm>
            <a:off x="22702317" y="13065586"/>
            <a:ext cx="6936971" cy="3266397"/>
          </a:xfrm>
          <a:prstGeom prst="rect">
            <a:avLst/>
          </a:prstGeom>
          <a:solidFill>
            <a:srgbClr val="DDDDDD"/>
          </a:solidFill>
          <a:ln w="19050">
            <a:noFill/>
            <a:prstDash val="dash"/>
            <a:miter lim="800000"/>
            <a:headEnd/>
            <a:tailEnd/>
          </a:ln>
          <a:effectLst/>
        </p:spPr>
        <p:txBody>
          <a:bodyPr lIns="153727" tIns="153727" rIns="153727" bIns="153727"/>
          <a:lstStyle/>
          <a:p>
            <a:r>
              <a:rPr lang="en-US" dirty="0"/>
              <a:t>Click here to insert your Conclusions text. Type it in or copy and paste from your Word document or other source. </a:t>
            </a:r>
          </a:p>
          <a:p>
            <a:endParaRPr lang="en-US" dirty="0"/>
          </a:p>
          <a:p>
            <a:r>
              <a:rPr lang="en-US" dirty="0"/>
              <a:t>Click on the border once to highlight and select a different font or font size that suits you. This text is in Arial 32pt and is easily readable up to 6 feet away. Try to stay between 28pt – 40pt for best viewing.</a:t>
            </a:r>
          </a:p>
        </p:txBody>
      </p:sp>
      <p:sp>
        <p:nvSpPr>
          <p:cNvPr id="2188" name="Text Box 140"/>
          <p:cNvSpPr txBox="1">
            <a:spLocks noChangeArrowheads="1"/>
          </p:cNvSpPr>
          <p:nvPr/>
        </p:nvSpPr>
        <p:spPr bwMode="auto">
          <a:xfrm>
            <a:off x="22702317" y="17222067"/>
            <a:ext cx="6936971" cy="3563436"/>
          </a:xfrm>
          <a:prstGeom prst="rect">
            <a:avLst/>
          </a:prstGeom>
          <a:solidFill>
            <a:srgbClr val="DDDDDD"/>
          </a:solidFill>
          <a:ln w="19050">
            <a:noFill/>
            <a:prstDash val="dash"/>
            <a:miter lim="800000"/>
            <a:headEnd/>
            <a:tailEnd/>
          </a:ln>
          <a:effectLst/>
        </p:spPr>
        <p:txBody>
          <a:bodyPr lIns="153727" tIns="153727" rIns="153727" bIns="153727"/>
          <a:lstStyle/>
          <a:p>
            <a:pPr algn="just" rtl="0">
              <a:spcBef>
                <a:spcPts val="0"/>
              </a:spcBef>
              <a:spcAft>
                <a:spcPts val="0"/>
              </a:spcAft>
            </a:pPr>
            <a:r>
              <a:rPr lang="en-US" sz="700" b="0" i="0" u="none" strike="noStrike" dirty="0">
                <a:solidFill>
                  <a:srgbClr val="000000"/>
                </a:solidFill>
                <a:effectLst/>
                <a:latin typeface="Times New Roman" panose="02020603050405020304" pitchFamily="18" charset="0"/>
              </a:rPr>
              <a:t>[1] </a:t>
            </a:r>
            <a:r>
              <a:rPr lang="en-US" sz="700" b="0" i="0" u="none" strike="noStrike" dirty="0" err="1">
                <a:solidFill>
                  <a:srgbClr val="000000"/>
                </a:solidFill>
                <a:effectLst/>
                <a:latin typeface="Times New Roman" panose="02020603050405020304" pitchFamily="18" charset="0"/>
              </a:rPr>
              <a:t>Radoslav</a:t>
            </a:r>
            <a:r>
              <a:rPr lang="en-US" sz="700" b="0" i="0" u="none" strike="noStrike" dirty="0">
                <a:solidFill>
                  <a:srgbClr val="000000"/>
                </a:solidFill>
                <a:effectLst/>
                <a:latin typeface="Times New Roman" panose="02020603050405020304" pitchFamily="18" charset="0"/>
              </a:rPr>
              <a:t>, Ch. (2020) </a:t>
            </a:r>
            <a:r>
              <a:rPr lang="en-US" sz="700" b="0" i="1" u="none" strike="noStrike" dirty="0">
                <a:solidFill>
                  <a:srgbClr val="000000"/>
                </a:solidFill>
                <a:effectLst/>
                <a:latin typeface="Times New Roman" panose="02020603050405020304" pitchFamily="18" charset="0"/>
              </a:rPr>
              <a:t>How Many Blogs Are There? We Counted Them All! </a:t>
            </a:r>
            <a:r>
              <a:rPr lang="en-US" sz="700" b="0" i="0" u="none" strike="noStrike" dirty="0">
                <a:solidFill>
                  <a:srgbClr val="000000"/>
                </a:solidFill>
                <a:effectLst/>
                <a:latin typeface="Times New Roman" panose="02020603050405020304" pitchFamily="18" charset="0"/>
              </a:rPr>
              <a:t>[Online]. Available at: https://hostingtribunal.com/blog/how-many-blogs/ (Accessed: 23 Nov 2020)</a:t>
            </a:r>
            <a:endParaRPr lang="en-US" sz="700" b="0" dirty="0">
              <a:effectLst/>
            </a:endParaRPr>
          </a:p>
          <a:p>
            <a:pPr algn="just" rtl="0">
              <a:spcBef>
                <a:spcPts val="0"/>
              </a:spcBef>
              <a:spcAft>
                <a:spcPts val="0"/>
              </a:spcAft>
            </a:pPr>
            <a:r>
              <a:rPr lang="en-US" sz="700" b="0" i="0" u="none" strike="noStrike" dirty="0">
                <a:solidFill>
                  <a:srgbClr val="000000"/>
                </a:solidFill>
                <a:effectLst/>
                <a:latin typeface="Times New Roman" panose="02020603050405020304" pitchFamily="18" charset="0"/>
              </a:rPr>
              <a:t>[2] </a:t>
            </a:r>
            <a:r>
              <a:rPr lang="en-US" sz="700" b="0" i="0" u="none" strike="noStrike" dirty="0" err="1">
                <a:solidFill>
                  <a:srgbClr val="000000"/>
                </a:solidFill>
                <a:effectLst/>
                <a:latin typeface="Times New Roman" panose="02020603050405020304" pitchFamily="18" charset="0"/>
              </a:rPr>
              <a:t>Pontiki</a:t>
            </a:r>
            <a:r>
              <a:rPr lang="en-US" sz="700" b="0" i="0" u="none" strike="noStrike" dirty="0">
                <a:solidFill>
                  <a:srgbClr val="000000"/>
                </a:solidFill>
                <a:effectLst/>
                <a:latin typeface="Times New Roman" panose="02020603050405020304" pitchFamily="18" charset="0"/>
              </a:rPr>
              <a:t>, S. (2014) </a:t>
            </a:r>
            <a:r>
              <a:rPr lang="en-US" sz="700" b="0" i="1" u="none" strike="noStrike" dirty="0">
                <a:solidFill>
                  <a:srgbClr val="000000"/>
                </a:solidFill>
                <a:effectLst/>
                <a:latin typeface="Times New Roman" panose="02020603050405020304" pitchFamily="18" charset="0"/>
              </a:rPr>
              <a:t>SemEval-2014 Task 4: Aspect Based Sentiment Analysis</a:t>
            </a:r>
            <a:r>
              <a:rPr lang="en-US" sz="700" b="0" i="0" u="none" strike="noStrike" dirty="0">
                <a:solidFill>
                  <a:srgbClr val="000000"/>
                </a:solidFill>
                <a:effectLst/>
                <a:latin typeface="Times New Roman" panose="02020603050405020304" pitchFamily="18" charset="0"/>
              </a:rPr>
              <a:t>, In </a:t>
            </a:r>
            <a:r>
              <a:rPr lang="en-US" sz="700" b="0" i="1" u="none" strike="noStrike" dirty="0">
                <a:solidFill>
                  <a:srgbClr val="000000"/>
                </a:solidFill>
                <a:effectLst/>
                <a:latin typeface="Times New Roman" panose="02020603050405020304" pitchFamily="18" charset="0"/>
              </a:rPr>
              <a:t>Proceedings of the 8th International Workshop on Semantic Evaluation (</a:t>
            </a:r>
            <a:r>
              <a:rPr lang="en-US" sz="700" b="0" i="1" u="none" strike="noStrike" dirty="0" err="1">
                <a:solidFill>
                  <a:srgbClr val="000000"/>
                </a:solidFill>
                <a:effectLst/>
                <a:latin typeface="Times New Roman" panose="02020603050405020304" pitchFamily="18" charset="0"/>
              </a:rPr>
              <a:t>SemEval</a:t>
            </a:r>
            <a:r>
              <a:rPr lang="en-US" sz="700" b="0" i="1" u="none" strike="noStrike" dirty="0">
                <a:solidFill>
                  <a:srgbClr val="000000"/>
                </a:solidFill>
                <a:effectLst/>
                <a:latin typeface="Times New Roman" panose="02020603050405020304" pitchFamily="18" charset="0"/>
              </a:rPr>
              <a:t> 2014)</a:t>
            </a:r>
            <a:r>
              <a:rPr lang="en-US" sz="700" b="0" i="0" u="none" strike="noStrike" dirty="0">
                <a:solidFill>
                  <a:srgbClr val="000000"/>
                </a:solidFill>
                <a:effectLst/>
                <a:latin typeface="Times New Roman" panose="02020603050405020304" pitchFamily="18" charset="0"/>
              </a:rPr>
              <a:t>, (pp. 27–35)</a:t>
            </a:r>
            <a:endParaRPr lang="en-US" sz="700" b="0" dirty="0">
              <a:effectLst/>
            </a:endParaRPr>
          </a:p>
          <a:p>
            <a:pPr algn="just" rtl="0">
              <a:spcBef>
                <a:spcPts val="0"/>
              </a:spcBef>
              <a:spcAft>
                <a:spcPts val="0"/>
              </a:spcAft>
            </a:pPr>
            <a:r>
              <a:rPr lang="en-US" sz="700" b="0" i="0" u="none" strike="noStrike" dirty="0">
                <a:solidFill>
                  <a:srgbClr val="000000"/>
                </a:solidFill>
                <a:effectLst/>
                <a:latin typeface="Times New Roman" panose="02020603050405020304" pitchFamily="18" charset="0"/>
              </a:rPr>
              <a:t>[3] Hu, M. and Liu, B. (2004) </a:t>
            </a:r>
            <a:r>
              <a:rPr lang="en-US" sz="700" b="0" i="1" u="none" strike="noStrike" dirty="0">
                <a:solidFill>
                  <a:srgbClr val="000000"/>
                </a:solidFill>
                <a:effectLst/>
                <a:latin typeface="Times New Roman" panose="02020603050405020304" pitchFamily="18" charset="0"/>
              </a:rPr>
              <a:t>Mining and Summarizing Customer Reviews</a:t>
            </a:r>
            <a:r>
              <a:rPr lang="en-US" sz="700" b="0" i="0" u="none" strike="noStrike" dirty="0">
                <a:solidFill>
                  <a:srgbClr val="000000"/>
                </a:solidFill>
                <a:effectLst/>
                <a:latin typeface="Times New Roman" panose="02020603050405020304" pitchFamily="18" charset="0"/>
              </a:rPr>
              <a:t>, In  </a:t>
            </a:r>
            <a:r>
              <a:rPr lang="en-US" sz="700" b="0" i="1" u="none" strike="noStrike" dirty="0">
                <a:solidFill>
                  <a:srgbClr val="000000"/>
                </a:solidFill>
                <a:effectLst/>
                <a:latin typeface="Times New Roman" panose="02020603050405020304" pitchFamily="18" charset="0"/>
              </a:rPr>
              <a:t>Proceedings of the 19th national conference on Artificial intelligence</a:t>
            </a:r>
            <a:r>
              <a:rPr lang="en-US" sz="700" b="0" i="0" u="none" strike="noStrike" dirty="0">
                <a:solidFill>
                  <a:srgbClr val="000000"/>
                </a:solidFill>
                <a:effectLst/>
                <a:latin typeface="Times New Roman" panose="02020603050405020304" pitchFamily="18" charset="0"/>
              </a:rPr>
              <a:t>, (pp. 755–760). DOI: 10.1145/1014052.1014073</a:t>
            </a:r>
            <a:endParaRPr lang="en-US" sz="700" b="0" dirty="0">
              <a:effectLst/>
            </a:endParaRPr>
          </a:p>
          <a:p>
            <a:pPr algn="just" rtl="0">
              <a:spcBef>
                <a:spcPts val="0"/>
              </a:spcBef>
              <a:spcAft>
                <a:spcPts val="0"/>
              </a:spcAft>
            </a:pPr>
            <a:r>
              <a:rPr lang="en-US" sz="700" b="0" i="0" u="none" strike="noStrike" dirty="0">
                <a:solidFill>
                  <a:srgbClr val="000000"/>
                </a:solidFill>
                <a:effectLst/>
                <a:latin typeface="Times New Roman" panose="02020603050405020304" pitchFamily="18" charset="0"/>
              </a:rPr>
              <a:t>[4] Jakob, N., and </a:t>
            </a:r>
            <a:r>
              <a:rPr lang="en-US" sz="700" b="0" i="0" u="none" strike="noStrike" dirty="0" err="1">
                <a:solidFill>
                  <a:srgbClr val="000000"/>
                </a:solidFill>
                <a:effectLst/>
                <a:latin typeface="Times New Roman" panose="02020603050405020304" pitchFamily="18" charset="0"/>
              </a:rPr>
              <a:t>Gurevych</a:t>
            </a:r>
            <a:r>
              <a:rPr lang="en-US" sz="700" b="0" i="0" u="none" strike="noStrike" dirty="0">
                <a:solidFill>
                  <a:srgbClr val="000000"/>
                </a:solidFill>
                <a:effectLst/>
                <a:latin typeface="Times New Roman" panose="02020603050405020304" pitchFamily="18" charset="0"/>
              </a:rPr>
              <a:t>, I. (2010) </a:t>
            </a:r>
            <a:r>
              <a:rPr lang="en-US" sz="700" b="0" i="1" u="none" strike="noStrike" dirty="0">
                <a:solidFill>
                  <a:srgbClr val="000000"/>
                </a:solidFill>
                <a:effectLst/>
                <a:latin typeface="Times New Roman" panose="02020603050405020304" pitchFamily="18" charset="0"/>
              </a:rPr>
              <a:t>Extracting Opinion Targets in a Single- and Cross-Domain Setting with Conditional Random Fields</a:t>
            </a:r>
            <a:r>
              <a:rPr lang="en-US" sz="700" b="0" i="0" u="none" strike="noStrike" dirty="0">
                <a:solidFill>
                  <a:srgbClr val="000000"/>
                </a:solidFill>
                <a:effectLst/>
                <a:latin typeface="Times New Roman" panose="02020603050405020304" pitchFamily="18" charset="0"/>
              </a:rPr>
              <a:t>, In </a:t>
            </a:r>
            <a:r>
              <a:rPr lang="en-US" sz="700" b="0" i="1" u="none" strike="noStrike" dirty="0">
                <a:solidFill>
                  <a:srgbClr val="000000"/>
                </a:solidFill>
                <a:effectLst/>
                <a:latin typeface="Times New Roman" panose="02020603050405020304" pitchFamily="18" charset="0"/>
              </a:rPr>
              <a:t>Proceedings of the 2010 Conference on Empirical Methods in Natural Language Processing</a:t>
            </a:r>
            <a:r>
              <a:rPr lang="en-US" sz="700" b="0" i="0" u="none" strike="noStrike" dirty="0">
                <a:solidFill>
                  <a:srgbClr val="000000"/>
                </a:solidFill>
                <a:effectLst/>
                <a:latin typeface="Times New Roman" panose="02020603050405020304" pitchFamily="18" charset="0"/>
              </a:rPr>
              <a:t>, (pp. 1035–1045)</a:t>
            </a:r>
            <a:endParaRPr lang="en-US" sz="700" b="0" dirty="0">
              <a:effectLst/>
            </a:endParaRPr>
          </a:p>
          <a:p>
            <a:pPr algn="just" rtl="0">
              <a:spcBef>
                <a:spcPts val="0"/>
              </a:spcBef>
              <a:spcAft>
                <a:spcPts val="0"/>
              </a:spcAft>
            </a:pPr>
            <a:r>
              <a:rPr lang="en-US" sz="700" b="0" i="0" u="none" strike="noStrike" dirty="0">
                <a:solidFill>
                  <a:srgbClr val="000000"/>
                </a:solidFill>
                <a:effectLst/>
                <a:latin typeface="Times New Roman" panose="02020603050405020304" pitchFamily="18" charset="0"/>
              </a:rPr>
              <a:t>[5] </a:t>
            </a:r>
            <a:r>
              <a:rPr lang="en-US" sz="700" b="0" i="0" u="none" strike="noStrike" dirty="0" err="1">
                <a:solidFill>
                  <a:srgbClr val="000000"/>
                </a:solidFill>
                <a:effectLst/>
                <a:latin typeface="Times New Roman" panose="02020603050405020304" pitchFamily="18" charset="0"/>
              </a:rPr>
              <a:t>Kiritchenko</a:t>
            </a:r>
            <a:r>
              <a:rPr lang="en-US" sz="700" b="0" i="0" u="none" strike="noStrike" dirty="0">
                <a:solidFill>
                  <a:srgbClr val="000000"/>
                </a:solidFill>
                <a:effectLst/>
                <a:latin typeface="Times New Roman" panose="02020603050405020304" pitchFamily="18" charset="0"/>
              </a:rPr>
              <a:t>, S., Zhu, X., Cherry, C., and Mohammad, S. (2014) </a:t>
            </a:r>
            <a:r>
              <a:rPr lang="en-US" sz="700" b="0" i="1" u="none" strike="noStrike" dirty="0">
                <a:solidFill>
                  <a:srgbClr val="000000"/>
                </a:solidFill>
                <a:effectLst/>
                <a:latin typeface="Times New Roman" panose="02020603050405020304" pitchFamily="18" charset="0"/>
              </a:rPr>
              <a:t>NRC-Canada-2014: Detecting Aspects and Sentiment in Customer Reviews</a:t>
            </a:r>
            <a:r>
              <a:rPr lang="en-US" sz="700" b="0" i="0" u="none" strike="noStrike" dirty="0">
                <a:solidFill>
                  <a:srgbClr val="000000"/>
                </a:solidFill>
                <a:effectLst/>
                <a:latin typeface="Times New Roman" panose="02020603050405020304" pitchFamily="18" charset="0"/>
              </a:rPr>
              <a:t>, In </a:t>
            </a:r>
            <a:r>
              <a:rPr lang="en-US" sz="700" b="0" i="1" u="none" strike="noStrike" dirty="0">
                <a:solidFill>
                  <a:srgbClr val="000000"/>
                </a:solidFill>
                <a:effectLst/>
                <a:latin typeface="Times New Roman" panose="02020603050405020304" pitchFamily="18" charset="0"/>
              </a:rPr>
              <a:t>Proceedings of the 8th International Workshop on Semantic Evaluation (</a:t>
            </a:r>
            <a:r>
              <a:rPr lang="en-US" sz="700" b="0" i="1" u="none" strike="noStrike" dirty="0" err="1">
                <a:solidFill>
                  <a:srgbClr val="000000"/>
                </a:solidFill>
                <a:effectLst/>
                <a:latin typeface="Times New Roman" panose="02020603050405020304" pitchFamily="18" charset="0"/>
              </a:rPr>
              <a:t>SemEval</a:t>
            </a:r>
            <a:r>
              <a:rPr lang="en-US" sz="700" b="0" i="1" u="none" strike="noStrike" dirty="0">
                <a:solidFill>
                  <a:srgbClr val="000000"/>
                </a:solidFill>
                <a:effectLst/>
                <a:latin typeface="Times New Roman" panose="02020603050405020304" pitchFamily="18" charset="0"/>
              </a:rPr>
              <a:t> 2014)</a:t>
            </a:r>
            <a:r>
              <a:rPr lang="en-US" sz="700" b="0" i="0" u="none" strike="noStrike" dirty="0">
                <a:solidFill>
                  <a:srgbClr val="000000"/>
                </a:solidFill>
                <a:effectLst/>
                <a:latin typeface="Times New Roman" panose="02020603050405020304" pitchFamily="18" charset="0"/>
              </a:rPr>
              <a:t>, (pp. 437-442)</a:t>
            </a:r>
            <a:endParaRPr lang="en-US" sz="700" b="0" dirty="0">
              <a:effectLst/>
            </a:endParaRPr>
          </a:p>
          <a:p>
            <a:pPr algn="just" rtl="0">
              <a:spcBef>
                <a:spcPts val="0"/>
              </a:spcBef>
              <a:spcAft>
                <a:spcPts val="0"/>
              </a:spcAft>
            </a:pPr>
            <a:r>
              <a:rPr lang="en-US" sz="700" b="0" i="0" u="none" strike="noStrike" dirty="0">
                <a:solidFill>
                  <a:srgbClr val="000000"/>
                </a:solidFill>
                <a:effectLst/>
                <a:latin typeface="Times New Roman" panose="02020603050405020304" pitchFamily="18" charset="0"/>
              </a:rPr>
              <a:t>[6] </a:t>
            </a:r>
            <a:r>
              <a:rPr lang="en-US" sz="700" b="0" i="0" u="none" strike="noStrike" dirty="0" err="1">
                <a:solidFill>
                  <a:srgbClr val="000000"/>
                </a:solidFill>
                <a:effectLst/>
                <a:latin typeface="Times New Roman" panose="02020603050405020304" pitchFamily="18" charset="0"/>
              </a:rPr>
              <a:t>Toh</a:t>
            </a:r>
            <a:r>
              <a:rPr lang="en-US" sz="700" b="0" i="0" u="none" strike="noStrike" dirty="0">
                <a:solidFill>
                  <a:srgbClr val="000000"/>
                </a:solidFill>
                <a:effectLst/>
                <a:latin typeface="Times New Roman" panose="02020603050405020304" pitchFamily="18" charset="0"/>
              </a:rPr>
              <a:t>, Z., and Wang, W. (2014) DLIREC: </a:t>
            </a:r>
            <a:r>
              <a:rPr lang="en-US" sz="700" b="0" i="1" u="none" strike="noStrike" dirty="0">
                <a:solidFill>
                  <a:srgbClr val="000000"/>
                </a:solidFill>
                <a:effectLst/>
                <a:latin typeface="Times New Roman" panose="02020603050405020304" pitchFamily="18" charset="0"/>
              </a:rPr>
              <a:t>Aspect Term Extraction and Term Polarity Classification System</a:t>
            </a:r>
            <a:r>
              <a:rPr lang="en-US" sz="700" b="0" i="0" u="none" strike="noStrike" dirty="0">
                <a:solidFill>
                  <a:srgbClr val="000000"/>
                </a:solidFill>
                <a:effectLst/>
                <a:latin typeface="Times New Roman" panose="02020603050405020304" pitchFamily="18" charset="0"/>
              </a:rPr>
              <a:t>, In </a:t>
            </a:r>
            <a:r>
              <a:rPr lang="en-US" sz="700" b="0" i="1" u="none" strike="noStrike" dirty="0">
                <a:solidFill>
                  <a:srgbClr val="000000"/>
                </a:solidFill>
                <a:effectLst/>
                <a:latin typeface="Times New Roman" panose="02020603050405020304" pitchFamily="18" charset="0"/>
              </a:rPr>
              <a:t>Proceedings of the 8th International Workshop on Semantic Evaluation (</a:t>
            </a:r>
            <a:r>
              <a:rPr lang="en-US" sz="700" b="0" i="1" u="none" strike="noStrike" dirty="0" err="1">
                <a:solidFill>
                  <a:srgbClr val="000000"/>
                </a:solidFill>
                <a:effectLst/>
                <a:latin typeface="Times New Roman" panose="02020603050405020304" pitchFamily="18" charset="0"/>
              </a:rPr>
              <a:t>SemEval</a:t>
            </a:r>
            <a:r>
              <a:rPr lang="en-US" sz="700" b="0" i="1" u="none" strike="noStrike" dirty="0">
                <a:solidFill>
                  <a:srgbClr val="000000"/>
                </a:solidFill>
                <a:effectLst/>
                <a:latin typeface="Times New Roman" panose="02020603050405020304" pitchFamily="18" charset="0"/>
              </a:rPr>
              <a:t> 2014)</a:t>
            </a:r>
            <a:r>
              <a:rPr lang="en-US" sz="700" b="0" i="0" u="none" strike="noStrike" dirty="0">
                <a:solidFill>
                  <a:srgbClr val="000000"/>
                </a:solidFill>
                <a:effectLst/>
                <a:latin typeface="Times New Roman" panose="02020603050405020304" pitchFamily="18" charset="0"/>
              </a:rPr>
              <a:t>, (pp. 235-240) DOI: 10.3115/v1/S14-2038</a:t>
            </a:r>
            <a:endParaRPr lang="en-US" sz="700" b="0" dirty="0">
              <a:effectLst/>
            </a:endParaRPr>
          </a:p>
          <a:p>
            <a:pPr algn="just" rtl="0">
              <a:spcBef>
                <a:spcPts val="0"/>
              </a:spcBef>
              <a:spcAft>
                <a:spcPts val="0"/>
              </a:spcAft>
            </a:pPr>
            <a:r>
              <a:rPr lang="en-US" sz="700" b="0" i="0" u="none" strike="noStrike" dirty="0">
                <a:solidFill>
                  <a:srgbClr val="000000"/>
                </a:solidFill>
                <a:effectLst/>
                <a:latin typeface="Times New Roman" panose="02020603050405020304" pitchFamily="18" charset="0"/>
              </a:rPr>
              <a:t>[7] Wang, B. and Liu, M. (2015) </a:t>
            </a:r>
            <a:r>
              <a:rPr lang="en-US" sz="700" b="0" i="1" u="none" strike="noStrike" dirty="0">
                <a:solidFill>
                  <a:srgbClr val="000000"/>
                </a:solidFill>
                <a:effectLst/>
                <a:latin typeface="Times New Roman" panose="02020603050405020304" pitchFamily="18" charset="0"/>
              </a:rPr>
              <a:t>Deep Learning for Aspect-Based Sentiment Analysis</a:t>
            </a:r>
            <a:r>
              <a:rPr lang="en-US" sz="700" b="0" i="0" u="none" strike="noStrike" dirty="0">
                <a:solidFill>
                  <a:srgbClr val="000000"/>
                </a:solidFill>
                <a:effectLst/>
                <a:latin typeface="Times New Roman" panose="02020603050405020304" pitchFamily="18" charset="0"/>
              </a:rPr>
              <a:t>. [Online] Available at: https://cs224d.stanford.edu/reports/WangBo.pdf (Accessed: 20 Nov 2020)</a:t>
            </a:r>
            <a:endParaRPr lang="en-US" sz="700" b="0" dirty="0">
              <a:effectLst/>
            </a:endParaRPr>
          </a:p>
          <a:p>
            <a:pPr algn="just" rtl="0">
              <a:spcBef>
                <a:spcPts val="0"/>
              </a:spcBef>
              <a:spcAft>
                <a:spcPts val="0"/>
              </a:spcAft>
            </a:pPr>
            <a:r>
              <a:rPr lang="en-US" sz="700" b="0" i="0" u="none" strike="noStrike" dirty="0">
                <a:solidFill>
                  <a:srgbClr val="000000"/>
                </a:solidFill>
                <a:effectLst/>
                <a:latin typeface="Times New Roman" panose="02020603050405020304" pitchFamily="18" charset="0"/>
              </a:rPr>
              <a:t>[8] Liu, Q., Gao, Z., Liu, B., and Zhang, Y. (2016) </a:t>
            </a:r>
            <a:r>
              <a:rPr lang="en-US" sz="700" b="0" i="1" u="none" strike="noStrike" dirty="0">
                <a:solidFill>
                  <a:srgbClr val="000000"/>
                </a:solidFill>
                <a:effectLst/>
                <a:latin typeface="Times New Roman" panose="02020603050405020304" pitchFamily="18" charset="0"/>
              </a:rPr>
              <a:t>Automated Rule Selection for Opinion Target Extraction, Knowledge-Based Systems</a:t>
            </a:r>
            <a:r>
              <a:rPr lang="en-US" sz="700" b="0" i="0" u="none" strike="noStrike" dirty="0">
                <a:solidFill>
                  <a:srgbClr val="000000"/>
                </a:solidFill>
                <a:effectLst/>
                <a:latin typeface="Times New Roman" panose="02020603050405020304" pitchFamily="18" charset="0"/>
              </a:rPr>
              <a:t>, 104(1) DOI: 10.1016/j.knosys.2016.04.010.</a:t>
            </a:r>
            <a:endParaRPr lang="en-US" sz="700" b="0" dirty="0">
              <a:effectLst/>
            </a:endParaRPr>
          </a:p>
          <a:p>
            <a:pPr algn="just" rtl="0">
              <a:spcBef>
                <a:spcPts val="0"/>
              </a:spcBef>
              <a:spcAft>
                <a:spcPts val="0"/>
              </a:spcAft>
            </a:pPr>
            <a:r>
              <a:rPr lang="en-US" sz="700" b="0" i="0" u="none" strike="noStrike" dirty="0">
                <a:solidFill>
                  <a:srgbClr val="000000"/>
                </a:solidFill>
                <a:effectLst/>
                <a:latin typeface="Times New Roman" panose="02020603050405020304" pitchFamily="18" charset="0"/>
              </a:rPr>
              <a:t>[9] Ruder, S., </a:t>
            </a:r>
            <a:r>
              <a:rPr lang="en-US" sz="700" b="0" i="0" u="none" strike="noStrike" dirty="0" err="1">
                <a:solidFill>
                  <a:srgbClr val="000000"/>
                </a:solidFill>
                <a:effectLst/>
                <a:latin typeface="Times New Roman" panose="02020603050405020304" pitchFamily="18" charset="0"/>
              </a:rPr>
              <a:t>Ghaffari</a:t>
            </a:r>
            <a:r>
              <a:rPr lang="en-US" sz="700" b="0" i="0" u="none" strike="noStrike" dirty="0">
                <a:solidFill>
                  <a:srgbClr val="000000"/>
                </a:solidFill>
                <a:effectLst/>
                <a:latin typeface="Times New Roman" panose="02020603050405020304" pitchFamily="18" charset="0"/>
              </a:rPr>
              <a:t>, P., and Breslin, J. (2016) </a:t>
            </a:r>
            <a:r>
              <a:rPr lang="en-US" sz="700" b="0" i="1" u="none" strike="noStrike" dirty="0">
                <a:solidFill>
                  <a:srgbClr val="000000"/>
                </a:solidFill>
                <a:effectLst/>
                <a:latin typeface="Times New Roman" panose="02020603050405020304" pitchFamily="18" charset="0"/>
              </a:rPr>
              <a:t>A Hierarchical Model of Reviews for Aspect-based Sentiment Analysis</a:t>
            </a:r>
            <a:r>
              <a:rPr lang="en-US" sz="700" b="0" i="0" u="none" strike="noStrike" dirty="0">
                <a:solidFill>
                  <a:srgbClr val="000000"/>
                </a:solidFill>
                <a:effectLst/>
                <a:latin typeface="Times New Roman" panose="02020603050405020304" pitchFamily="18" charset="0"/>
              </a:rPr>
              <a:t>, In </a:t>
            </a:r>
            <a:r>
              <a:rPr lang="en-US" sz="700" b="0" i="1" u="none" strike="noStrike" dirty="0">
                <a:solidFill>
                  <a:srgbClr val="000000"/>
                </a:solidFill>
                <a:effectLst/>
                <a:latin typeface="Times New Roman" panose="02020603050405020304" pitchFamily="18" charset="0"/>
              </a:rPr>
              <a:t>Proceedings of the 2016 Conference on Empirical Methods in Natural Language Processing</a:t>
            </a:r>
            <a:r>
              <a:rPr lang="en-US" sz="700" b="0" i="0" u="none" strike="noStrike" dirty="0">
                <a:solidFill>
                  <a:srgbClr val="000000"/>
                </a:solidFill>
                <a:effectLst/>
                <a:latin typeface="Times New Roman" panose="02020603050405020304" pitchFamily="18" charset="0"/>
              </a:rPr>
              <a:t>, (pp. 999-1005).</a:t>
            </a:r>
            <a:endParaRPr lang="en-US" sz="700" b="0" dirty="0">
              <a:effectLst/>
            </a:endParaRPr>
          </a:p>
          <a:p>
            <a:pPr algn="just" rtl="0">
              <a:spcBef>
                <a:spcPts val="0"/>
              </a:spcBef>
              <a:spcAft>
                <a:spcPts val="0"/>
              </a:spcAft>
            </a:pPr>
            <a:r>
              <a:rPr lang="en-US" sz="700" b="0" i="0" u="none" strike="noStrike" dirty="0">
                <a:solidFill>
                  <a:srgbClr val="000000"/>
                </a:solidFill>
                <a:effectLst/>
                <a:latin typeface="Times New Roman" panose="02020603050405020304" pitchFamily="18" charset="0"/>
              </a:rPr>
              <a:t>[10] </a:t>
            </a:r>
            <a:r>
              <a:rPr lang="en-US" sz="700" b="0" i="0" u="none" strike="noStrike" dirty="0" err="1">
                <a:solidFill>
                  <a:srgbClr val="000000"/>
                </a:solidFill>
                <a:effectLst/>
                <a:latin typeface="Times New Roman" panose="02020603050405020304" pitchFamily="18" charset="0"/>
              </a:rPr>
              <a:t>Hochreiter</a:t>
            </a:r>
            <a:r>
              <a:rPr lang="en-US" sz="700" b="0" i="0" u="none" strike="noStrike" dirty="0">
                <a:solidFill>
                  <a:srgbClr val="000000"/>
                </a:solidFill>
                <a:effectLst/>
                <a:latin typeface="Times New Roman" panose="02020603050405020304" pitchFamily="18" charset="0"/>
              </a:rPr>
              <a:t>, S. and </a:t>
            </a:r>
            <a:r>
              <a:rPr lang="en-US" sz="700" b="0" i="0" u="none" strike="noStrike" dirty="0" err="1">
                <a:solidFill>
                  <a:srgbClr val="000000"/>
                </a:solidFill>
                <a:effectLst/>
                <a:latin typeface="Times New Roman" panose="02020603050405020304" pitchFamily="18" charset="0"/>
              </a:rPr>
              <a:t>Schmidhuber</a:t>
            </a:r>
            <a:r>
              <a:rPr lang="en-US" sz="700" b="0" i="0" u="none" strike="noStrike" dirty="0">
                <a:solidFill>
                  <a:srgbClr val="000000"/>
                </a:solidFill>
                <a:effectLst/>
                <a:latin typeface="Times New Roman" panose="02020603050405020304" pitchFamily="18" charset="0"/>
              </a:rPr>
              <a:t>, J. (1997) </a:t>
            </a:r>
            <a:r>
              <a:rPr lang="en-US" sz="700" b="0" i="1" u="none" strike="noStrike" dirty="0">
                <a:solidFill>
                  <a:srgbClr val="000000"/>
                </a:solidFill>
                <a:effectLst/>
                <a:latin typeface="Times New Roman" panose="02020603050405020304" pitchFamily="18" charset="0"/>
              </a:rPr>
              <a:t>Long Short-Term Memory, Neural Computation</a:t>
            </a:r>
            <a:r>
              <a:rPr lang="en-US" sz="700" b="0" i="0" u="none" strike="noStrike" dirty="0">
                <a:solidFill>
                  <a:srgbClr val="000000"/>
                </a:solidFill>
                <a:effectLst/>
                <a:latin typeface="Times New Roman" panose="02020603050405020304" pitchFamily="18" charset="0"/>
              </a:rPr>
              <a:t>, DOI: https://doi.org/10.1162/neco.1997.9.8.1735</a:t>
            </a:r>
            <a:endParaRPr lang="en-US" sz="700" b="0" dirty="0">
              <a:effectLst/>
            </a:endParaRPr>
          </a:p>
          <a:p>
            <a:pPr algn="just" rtl="0">
              <a:spcBef>
                <a:spcPts val="0"/>
              </a:spcBef>
              <a:spcAft>
                <a:spcPts val="0"/>
              </a:spcAft>
            </a:pPr>
            <a:r>
              <a:rPr lang="en-US" sz="700" b="0" i="0" u="none" strike="noStrike" dirty="0">
                <a:solidFill>
                  <a:srgbClr val="000000"/>
                </a:solidFill>
                <a:effectLst/>
                <a:latin typeface="Times New Roman" panose="02020603050405020304" pitchFamily="18" charset="0"/>
              </a:rPr>
              <a:t>[11] Tang, D., Qin, B., and Liu, T. (2016) </a:t>
            </a:r>
            <a:r>
              <a:rPr lang="en-US" sz="700" b="0" i="1" u="none" strike="noStrike" dirty="0">
                <a:solidFill>
                  <a:srgbClr val="000000"/>
                </a:solidFill>
                <a:effectLst/>
                <a:latin typeface="Times New Roman" panose="02020603050405020304" pitchFamily="18" charset="0"/>
              </a:rPr>
              <a:t>Aspect Level Sentiment Classification with Deep Memory Network</a:t>
            </a:r>
            <a:r>
              <a:rPr lang="en-US" sz="700" b="0" i="0" u="none" strike="noStrike" dirty="0">
                <a:solidFill>
                  <a:srgbClr val="000000"/>
                </a:solidFill>
                <a:effectLst/>
                <a:latin typeface="Times New Roman" panose="02020603050405020304" pitchFamily="18" charset="0"/>
              </a:rPr>
              <a:t>, In </a:t>
            </a:r>
            <a:r>
              <a:rPr lang="en-US" sz="700" b="0" i="1" u="none" strike="noStrike" dirty="0">
                <a:solidFill>
                  <a:srgbClr val="000000"/>
                </a:solidFill>
                <a:effectLst/>
                <a:latin typeface="Times New Roman" panose="02020603050405020304" pitchFamily="18" charset="0"/>
              </a:rPr>
              <a:t>Proceedings of the 2016 Conference on Empirical Methods in Natural Language Processing</a:t>
            </a:r>
            <a:r>
              <a:rPr lang="en-US" sz="700" b="0" i="0" u="none" strike="noStrike" dirty="0">
                <a:solidFill>
                  <a:srgbClr val="000000"/>
                </a:solidFill>
                <a:effectLst/>
                <a:latin typeface="Times New Roman" panose="02020603050405020304" pitchFamily="18" charset="0"/>
              </a:rPr>
              <a:t>, (pp. 214-224)</a:t>
            </a:r>
            <a:endParaRPr lang="en-US" sz="700" b="0" dirty="0">
              <a:effectLst/>
            </a:endParaRPr>
          </a:p>
          <a:p>
            <a:pPr algn="just" rtl="0">
              <a:spcBef>
                <a:spcPts val="0"/>
              </a:spcBef>
              <a:spcAft>
                <a:spcPts val="0"/>
              </a:spcAft>
            </a:pPr>
            <a:r>
              <a:rPr lang="en-US" sz="700" b="0" i="0" u="none" strike="noStrike" dirty="0">
                <a:solidFill>
                  <a:srgbClr val="000000"/>
                </a:solidFill>
                <a:effectLst/>
                <a:latin typeface="Times New Roman" panose="02020603050405020304" pitchFamily="18" charset="0"/>
              </a:rPr>
              <a:t>[12] Devlin, J., Chang, M.W., Lee, K., and Toutanova, K. (2018)</a:t>
            </a:r>
            <a:r>
              <a:rPr lang="en-US" sz="700" b="0" i="1" u="none" strike="noStrike" dirty="0">
                <a:solidFill>
                  <a:srgbClr val="000000"/>
                </a:solidFill>
                <a:effectLst/>
                <a:latin typeface="Times New Roman" panose="02020603050405020304" pitchFamily="18" charset="0"/>
              </a:rPr>
              <a:t> BERT: Pre-training of Deep Bidirectional Transformers for Language Understanding</a:t>
            </a:r>
            <a:r>
              <a:rPr lang="en-US" sz="700" b="0" i="0" u="none" strike="noStrike" dirty="0">
                <a:solidFill>
                  <a:srgbClr val="000000"/>
                </a:solidFill>
                <a:effectLst/>
                <a:latin typeface="Times New Roman" panose="02020603050405020304" pitchFamily="18" charset="0"/>
              </a:rPr>
              <a:t>, In </a:t>
            </a:r>
            <a:r>
              <a:rPr lang="en-US" sz="700" b="0" i="1" u="none" strike="noStrike" dirty="0">
                <a:solidFill>
                  <a:srgbClr val="000000"/>
                </a:solidFill>
                <a:effectLst/>
                <a:latin typeface="Times New Roman" panose="02020603050405020304" pitchFamily="18" charset="0"/>
              </a:rPr>
              <a:t>Proceedings of the 2019 Conference of the North American Chapter of the Association for Computational Linguistics: Human Language Technologies, Volume 1 (Long and Short Papers)</a:t>
            </a:r>
            <a:r>
              <a:rPr lang="en-US" sz="700" b="0" i="0" u="none" strike="noStrike" dirty="0">
                <a:solidFill>
                  <a:srgbClr val="000000"/>
                </a:solidFill>
                <a:effectLst/>
                <a:latin typeface="Times New Roman" panose="02020603050405020304" pitchFamily="18" charset="0"/>
              </a:rPr>
              <a:t>, (pp. 4171–4186)</a:t>
            </a:r>
            <a:endParaRPr lang="en-US" sz="700" b="0" dirty="0">
              <a:effectLst/>
            </a:endParaRPr>
          </a:p>
          <a:p>
            <a:pPr algn="just" rtl="0">
              <a:spcBef>
                <a:spcPts val="0"/>
              </a:spcBef>
              <a:spcAft>
                <a:spcPts val="0"/>
              </a:spcAft>
            </a:pPr>
            <a:r>
              <a:rPr lang="en-US" sz="700" b="0" i="0" u="none" strike="noStrike" dirty="0">
                <a:solidFill>
                  <a:srgbClr val="000000"/>
                </a:solidFill>
                <a:effectLst/>
                <a:latin typeface="Times New Roman" panose="02020603050405020304" pitchFamily="18" charset="0"/>
              </a:rPr>
              <a:t>[13] Huang B. and Carley F. (2019) </a:t>
            </a:r>
            <a:r>
              <a:rPr lang="en-US" sz="700" b="0" i="1" u="none" strike="noStrike" dirty="0">
                <a:solidFill>
                  <a:srgbClr val="000000"/>
                </a:solidFill>
                <a:effectLst/>
                <a:latin typeface="Times New Roman" panose="02020603050405020304" pitchFamily="18" charset="0"/>
              </a:rPr>
              <a:t>Parameterized Convolutional Neural Networks for Aspect Level Sentiment Classification</a:t>
            </a:r>
            <a:r>
              <a:rPr lang="en-US" sz="700" b="0" i="0" u="none" strike="noStrike" dirty="0">
                <a:solidFill>
                  <a:srgbClr val="000000"/>
                </a:solidFill>
                <a:effectLst/>
                <a:latin typeface="Times New Roman" panose="02020603050405020304" pitchFamily="18" charset="0"/>
              </a:rPr>
              <a:t>, In </a:t>
            </a:r>
            <a:r>
              <a:rPr lang="en-US" sz="700" b="0" i="1" u="none" strike="noStrike" dirty="0">
                <a:solidFill>
                  <a:srgbClr val="000000"/>
                </a:solidFill>
                <a:effectLst/>
                <a:latin typeface="Times New Roman" panose="02020603050405020304" pitchFamily="18" charset="0"/>
              </a:rPr>
              <a:t>Proceedings of the 2018 Conference on Empirical Methods in Natural Language Processing</a:t>
            </a:r>
            <a:r>
              <a:rPr lang="en-US" sz="700" b="0" i="0" u="none" strike="noStrike" dirty="0">
                <a:solidFill>
                  <a:srgbClr val="000000"/>
                </a:solidFill>
                <a:effectLst/>
                <a:latin typeface="Times New Roman" panose="02020603050405020304" pitchFamily="18" charset="0"/>
              </a:rPr>
              <a:t>, (pp.1091–1096)</a:t>
            </a:r>
            <a:endParaRPr lang="en-US" sz="700" b="0" dirty="0">
              <a:effectLst/>
            </a:endParaRPr>
          </a:p>
          <a:p>
            <a:pPr algn="just" rtl="0">
              <a:spcBef>
                <a:spcPts val="0"/>
              </a:spcBef>
              <a:spcAft>
                <a:spcPts val="0"/>
              </a:spcAft>
            </a:pPr>
            <a:r>
              <a:rPr lang="en-US" sz="700" b="0" i="0" u="none" strike="noStrike" dirty="0">
                <a:solidFill>
                  <a:srgbClr val="000000"/>
                </a:solidFill>
                <a:effectLst/>
                <a:latin typeface="Times New Roman" panose="02020603050405020304" pitchFamily="18" charset="0"/>
              </a:rPr>
              <a:t>[14] Sun K., Zhang R., Mensah S., Mao Y. and Liu X. (2019) </a:t>
            </a:r>
            <a:r>
              <a:rPr lang="en-US" sz="700" b="0" i="1" u="none" strike="noStrike" dirty="0">
                <a:solidFill>
                  <a:srgbClr val="000000"/>
                </a:solidFill>
                <a:effectLst/>
                <a:latin typeface="Times New Roman" panose="02020603050405020304" pitchFamily="18" charset="0"/>
              </a:rPr>
              <a:t>Aspect-Level Sentiment Analysis Via Convolution over Dependency Tree</a:t>
            </a:r>
            <a:r>
              <a:rPr lang="en-US" sz="700" b="0" i="0" u="none" strike="noStrike" dirty="0">
                <a:solidFill>
                  <a:srgbClr val="000000"/>
                </a:solidFill>
                <a:effectLst/>
                <a:latin typeface="Times New Roman" panose="02020603050405020304" pitchFamily="18" charset="0"/>
              </a:rPr>
              <a:t>, In </a:t>
            </a:r>
            <a:r>
              <a:rPr lang="en-US" sz="700" b="0" i="1" u="none" strike="noStrike" dirty="0">
                <a:solidFill>
                  <a:srgbClr val="000000"/>
                </a:solidFill>
                <a:effectLst/>
                <a:latin typeface="Times New Roman" panose="02020603050405020304" pitchFamily="18" charset="0"/>
              </a:rPr>
              <a:t>Proceedings of the 2019 Conference on Empirical Methods in Natural Language Processing and the 9th International Joint Conference on Natural Language Processing (EMNLP-IJCNLP)</a:t>
            </a:r>
            <a:r>
              <a:rPr lang="en-US" sz="700" b="0" i="0" u="none" strike="noStrike" dirty="0">
                <a:solidFill>
                  <a:srgbClr val="000000"/>
                </a:solidFill>
                <a:effectLst/>
                <a:latin typeface="Times New Roman" panose="02020603050405020304" pitchFamily="18" charset="0"/>
              </a:rPr>
              <a:t>, (pp.5679–5688) DOI: 10.18653/v1/D19-1569</a:t>
            </a:r>
            <a:endParaRPr lang="en-US" sz="700" b="0" dirty="0">
              <a:effectLst/>
            </a:endParaRPr>
          </a:p>
          <a:p>
            <a:pPr algn="just" rtl="0">
              <a:spcBef>
                <a:spcPts val="0"/>
              </a:spcBef>
              <a:spcAft>
                <a:spcPts val="0"/>
              </a:spcAft>
            </a:pPr>
            <a:r>
              <a:rPr lang="en-US" sz="700" b="0" i="0" u="none" strike="noStrike" dirty="0">
                <a:solidFill>
                  <a:srgbClr val="000000"/>
                </a:solidFill>
                <a:effectLst/>
                <a:latin typeface="Times New Roman" panose="02020603050405020304" pitchFamily="18" charset="0"/>
              </a:rPr>
              <a:t>[15] Li, X., Bing, L., Zhang, W., and Lam, W. (2019) </a:t>
            </a:r>
            <a:r>
              <a:rPr lang="en-US" sz="700" b="0" i="1" u="none" strike="noStrike" dirty="0">
                <a:solidFill>
                  <a:srgbClr val="000000"/>
                </a:solidFill>
                <a:effectLst/>
                <a:latin typeface="Times New Roman" panose="02020603050405020304" pitchFamily="18" charset="0"/>
              </a:rPr>
              <a:t>Exploiting BERT for end-to-end aspect-based sentiment analysis</a:t>
            </a:r>
            <a:r>
              <a:rPr lang="en-US" sz="700" b="0" i="0" u="none" strike="noStrike" dirty="0">
                <a:solidFill>
                  <a:srgbClr val="000000"/>
                </a:solidFill>
                <a:effectLst/>
                <a:latin typeface="Times New Roman" panose="02020603050405020304" pitchFamily="18" charset="0"/>
              </a:rPr>
              <a:t>. In </a:t>
            </a:r>
            <a:r>
              <a:rPr lang="en-US" sz="700" b="0" i="1" u="none" strike="noStrike" dirty="0">
                <a:solidFill>
                  <a:srgbClr val="000000"/>
                </a:solidFill>
                <a:effectLst/>
                <a:latin typeface="Times New Roman" panose="02020603050405020304" pitchFamily="18" charset="0"/>
              </a:rPr>
              <a:t>Proceedings of the 5th Workshop on Noisy User-generated Text (W-NUT 2019)</a:t>
            </a:r>
            <a:r>
              <a:rPr lang="en-US" sz="700" b="0" i="0" u="none" strike="noStrike" dirty="0">
                <a:solidFill>
                  <a:srgbClr val="000000"/>
                </a:solidFill>
                <a:effectLst/>
                <a:latin typeface="Times New Roman" panose="02020603050405020304" pitchFamily="18" charset="0"/>
              </a:rPr>
              <a:t>, (pp. 34–41)</a:t>
            </a:r>
            <a:endParaRPr lang="en-US" sz="700" b="0" dirty="0">
              <a:effectLst/>
            </a:endParaRPr>
          </a:p>
          <a:p>
            <a:pPr algn="just" rtl="0">
              <a:spcBef>
                <a:spcPts val="0"/>
              </a:spcBef>
              <a:spcAft>
                <a:spcPts val="0"/>
              </a:spcAft>
            </a:pPr>
            <a:r>
              <a:rPr lang="en-US" sz="700" b="0" i="0" u="none" strike="noStrike" dirty="0">
                <a:solidFill>
                  <a:srgbClr val="000000"/>
                </a:solidFill>
                <a:effectLst/>
                <a:latin typeface="Times New Roman" panose="02020603050405020304" pitchFamily="18" charset="0"/>
              </a:rPr>
              <a:t>[16] </a:t>
            </a:r>
            <a:r>
              <a:rPr lang="en-US" sz="700" b="0" i="0" u="none" strike="noStrike" dirty="0" err="1">
                <a:solidFill>
                  <a:srgbClr val="000000"/>
                </a:solidFill>
                <a:effectLst/>
                <a:latin typeface="Times New Roman" panose="02020603050405020304" pitchFamily="18" charset="0"/>
              </a:rPr>
              <a:t>Rietzler</a:t>
            </a:r>
            <a:r>
              <a:rPr lang="en-US" sz="700" b="0" i="0" u="none" strike="noStrike" dirty="0">
                <a:solidFill>
                  <a:srgbClr val="000000"/>
                </a:solidFill>
                <a:effectLst/>
                <a:latin typeface="Times New Roman" panose="02020603050405020304" pitchFamily="18" charset="0"/>
              </a:rPr>
              <a:t>, A., </a:t>
            </a:r>
            <a:r>
              <a:rPr lang="en-US" sz="700" b="0" i="0" u="none" strike="noStrike" dirty="0" err="1">
                <a:solidFill>
                  <a:srgbClr val="000000"/>
                </a:solidFill>
                <a:effectLst/>
                <a:latin typeface="Times New Roman" panose="02020603050405020304" pitchFamily="18" charset="0"/>
              </a:rPr>
              <a:t>Stabinger</a:t>
            </a:r>
            <a:r>
              <a:rPr lang="en-US" sz="700" b="0" i="0" u="none" strike="noStrike" dirty="0">
                <a:solidFill>
                  <a:srgbClr val="000000"/>
                </a:solidFill>
                <a:effectLst/>
                <a:latin typeface="Times New Roman" panose="02020603050405020304" pitchFamily="18" charset="0"/>
              </a:rPr>
              <a:t>, S., Opitz, P. and </a:t>
            </a:r>
            <a:r>
              <a:rPr lang="en-US" sz="700" b="0" i="0" u="none" strike="noStrike" dirty="0" err="1">
                <a:solidFill>
                  <a:srgbClr val="000000"/>
                </a:solidFill>
                <a:effectLst/>
                <a:latin typeface="Times New Roman" panose="02020603050405020304" pitchFamily="18" charset="0"/>
              </a:rPr>
              <a:t>Engl</a:t>
            </a:r>
            <a:r>
              <a:rPr lang="en-US" sz="700" b="0" i="0" u="none" strike="noStrike" dirty="0">
                <a:solidFill>
                  <a:srgbClr val="000000"/>
                </a:solidFill>
                <a:effectLst/>
                <a:latin typeface="Times New Roman" panose="02020603050405020304" pitchFamily="18" charset="0"/>
              </a:rPr>
              <a:t>, S. (2020) </a:t>
            </a:r>
            <a:r>
              <a:rPr lang="en-US" sz="700" b="0" i="1" u="none" strike="noStrike" dirty="0">
                <a:solidFill>
                  <a:srgbClr val="000000"/>
                </a:solidFill>
                <a:effectLst/>
                <a:latin typeface="Times New Roman" panose="02020603050405020304" pitchFamily="18" charset="0"/>
              </a:rPr>
              <a:t>Adapt or Get Left Behind: Domain Adaptation through BERT Language Model Fine Tuning for Aspect-Target Sentiment Classification</a:t>
            </a:r>
            <a:r>
              <a:rPr lang="en-US" sz="700" b="0" i="0" u="none" strike="noStrike" dirty="0">
                <a:solidFill>
                  <a:srgbClr val="000000"/>
                </a:solidFill>
                <a:effectLst/>
                <a:latin typeface="Times New Roman" panose="02020603050405020304" pitchFamily="18" charset="0"/>
              </a:rPr>
              <a:t>, In </a:t>
            </a:r>
            <a:r>
              <a:rPr lang="en-US" sz="700" b="0" i="1" u="none" strike="noStrike" dirty="0">
                <a:solidFill>
                  <a:srgbClr val="000000"/>
                </a:solidFill>
                <a:effectLst/>
                <a:latin typeface="Times New Roman" panose="02020603050405020304" pitchFamily="18" charset="0"/>
              </a:rPr>
              <a:t>Proceedings of the 12th Language Resources and Evaluation Conference</a:t>
            </a:r>
            <a:r>
              <a:rPr lang="en-US" sz="700" b="0" i="0" u="none" strike="noStrike" dirty="0">
                <a:solidFill>
                  <a:srgbClr val="000000"/>
                </a:solidFill>
                <a:effectLst/>
                <a:latin typeface="Times New Roman" panose="02020603050405020304" pitchFamily="18" charset="0"/>
              </a:rPr>
              <a:t>, (pp. 4933–4941)</a:t>
            </a:r>
            <a:endParaRPr lang="en-US" sz="700" b="0" dirty="0">
              <a:effectLst/>
            </a:endParaRPr>
          </a:p>
          <a:p>
            <a:pPr algn="just" rtl="0">
              <a:spcBef>
                <a:spcPts val="0"/>
              </a:spcBef>
              <a:spcAft>
                <a:spcPts val="0"/>
              </a:spcAft>
            </a:pPr>
            <a:r>
              <a:rPr lang="en-US" sz="700" b="0" i="0" u="none" strike="noStrike" dirty="0">
                <a:solidFill>
                  <a:srgbClr val="000000"/>
                </a:solidFill>
                <a:effectLst/>
                <a:latin typeface="Times New Roman" panose="02020603050405020304" pitchFamily="18" charset="0"/>
              </a:rPr>
              <a:t>[17] Phan M. H. and </a:t>
            </a:r>
            <a:r>
              <a:rPr lang="en-US" sz="700" b="0" i="0" u="none" strike="noStrike" dirty="0" err="1">
                <a:solidFill>
                  <a:srgbClr val="000000"/>
                </a:solidFill>
                <a:effectLst/>
                <a:latin typeface="Times New Roman" panose="02020603050405020304" pitchFamily="18" charset="0"/>
              </a:rPr>
              <a:t>Ogunbona</a:t>
            </a:r>
            <a:r>
              <a:rPr lang="en-US" sz="700" b="0" i="0" u="none" strike="noStrike" dirty="0">
                <a:solidFill>
                  <a:srgbClr val="000000"/>
                </a:solidFill>
                <a:effectLst/>
                <a:latin typeface="Times New Roman" panose="02020603050405020304" pitchFamily="18" charset="0"/>
              </a:rPr>
              <a:t> P. O. (2020) </a:t>
            </a:r>
            <a:r>
              <a:rPr lang="en-US" sz="700" b="0" i="1" u="none" strike="noStrike" dirty="0">
                <a:solidFill>
                  <a:srgbClr val="000000"/>
                </a:solidFill>
                <a:effectLst/>
                <a:latin typeface="Times New Roman" panose="02020603050405020304" pitchFamily="18" charset="0"/>
              </a:rPr>
              <a:t>Modelling Context and Syntactical Features for Aspect-based Sentiment Analysis</a:t>
            </a:r>
            <a:r>
              <a:rPr lang="en-US" sz="700" b="0" i="0" u="none" strike="noStrike" dirty="0">
                <a:solidFill>
                  <a:srgbClr val="000000"/>
                </a:solidFill>
                <a:effectLst/>
                <a:latin typeface="Times New Roman" panose="02020603050405020304" pitchFamily="18" charset="0"/>
              </a:rPr>
              <a:t>, In </a:t>
            </a:r>
            <a:r>
              <a:rPr lang="en-US" sz="700" b="0" i="1" u="none" strike="noStrike" dirty="0">
                <a:solidFill>
                  <a:srgbClr val="000000"/>
                </a:solidFill>
                <a:effectLst/>
                <a:latin typeface="Times New Roman" panose="02020603050405020304" pitchFamily="18" charset="0"/>
              </a:rPr>
              <a:t>Proceedings of the 58th Annual Meeting of the Association for Computational Linguistics</a:t>
            </a:r>
            <a:r>
              <a:rPr lang="en-US" sz="700" b="0" i="0" u="none" strike="noStrike" dirty="0">
                <a:solidFill>
                  <a:srgbClr val="000000"/>
                </a:solidFill>
                <a:effectLst/>
                <a:latin typeface="Times New Roman" panose="02020603050405020304" pitchFamily="18" charset="0"/>
              </a:rPr>
              <a:t>, (pp.3211–3220)</a:t>
            </a:r>
            <a:endParaRPr lang="en-US" sz="700" b="0" dirty="0">
              <a:effectLst/>
            </a:endParaRPr>
          </a:p>
          <a:p>
            <a:br>
              <a:rPr lang="en-US" sz="700" dirty="0"/>
            </a:br>
            <a:endParaRPr lang="en-US" sz="700" dirty="0"/>
          </a:p>
        </p:txBody>
      </p:sp>
      <p:pic>
        <p:nvPicPr>
          <p:cNvPr id="2111" name="Picture 63" descr="Indraprastha Institute of Information Technology, Delhi - Wikipedia">
            <a:extLst>
              <a:ext uri="{FF2B5EF4-FFF2-40B4-BE49-F238E27FC236}">
                <a16:creationId xmlns:a16="http://schemas.microsoft.com/office/drawing/2014/main" id="{0BCF40E9-F515-4F4D-B587-D664E2B25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448" y="719164"/>
            <a:ext cx="4248150" cy="2124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121" name="Picture 73" descr="Aspect-Based Sentiment Analysis in Product Reviews: Unsupervised Way | by  Nitesh Tripathi | Medium">
            <a:extLst>
              <a:ext uri="{FF2B5EF4-FFF2-40B4-BE49-F238E27FC236}">
                <a16:creationId xmlns:a16="http://schemas.microsoft.com/office/drawing/2014/main" id="{65DCA2DF-F24D-4589-B4F4-6938A9D16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78" y="3990424"/>
            <a:ext cx="5879736" cy="29398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130" name="Picture 82" descr="An example of aspect-based sentiment analysis (ABSA). Sentiment... |  Download Scientific Diagram">
            <a:extLst>
              <a:ext uri="{FF2B5EF4-FFF2-40B4-BE49-F238E27FC236}">
                <a16:creationId xmlns:a16="http://schemas.microsoft.com/office/drawing/2014/main" id="{BABBF46B-9F63-48D7-BD40-97A882636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591" y="16027400"/>
            <a:ext cx="5743863" cy="1905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EA8543B3-649F-40F2-B05C-069263C75134}"/>
              </a:ext>
            </a:extLst>
          </p:cNvPr>
          <p:cNvGraphicFramePr>
            <a:graphicFrameLocks noGrp="1"/>
          </p:cNvGraphicFramePr>
          <p:nvPr>
            <p:extLst>
              <p:ext uri="{D42A27DB-BD31-4B8C-83A1-F6EECF244321}">
                <p14:modId xmlns:p14="http://schemas.microsoft.com/office/powerpoint/2010/main" val="4163407650"/>
              </p:ext>
            </p:extLst>
          </p:nvPr>
        </p:nvGraphicFramePr>
        <p:xfrm>
          <a:off x="14500978" y="12483883"/>
          <a:ext cx="7570508" cy="4602040"/>
        </p:xfrm>
        <a:graphic>
          <a:graphicData uri="http://schemas.openxmlformats.org/drawingml/2006/table">
            <a:tbl>
              <a:tblPr/>
              <a:tblGrid>
                <a:gridCol w="1839093">
                  <a:extLst>
                    <a:ext uri="{9D8B030D-6E8A-4147-A177-3AD203B41FA5}">
                      <a16:colId xmlns:a16="http://schemas.microsoft.com/office/drawing/2014/main" val="3612144384"/>
                    </a:ext>
                  </a:extLst>
                </a:gridCol>
                <a:gridCol w="780984">
                  <a:extLst>
                    <a:ext uri="{9D8B030D-6E8A-4147-A177-3AD203B41FA5}">
                      <a16:colId xmlns:a16="http://schemas.microsoft.com/office/drawing/2014/main" val="3068682968"/>
                    </a:ext>
                  </a:extLst>
                </a:gridCol>
                <a:gridCol w="806177">
                  <a:extLst>
                    <a:ext uri="{9D8B030D-6E8A-4147-A177-3AD203B41FA5}">
                      <a16:colId xmlns:a16="http://schemas.microsoft.com/office/drawing/2014/main" val="2260613196"/>
                    </a:ext>
                  </a:extLst>
                </a:gridCol>
                <a:gridCol w="806177">
                  <a:extLst>
                    <a:ext uri="{9D8B030D-6E8A-4147-A177-3AD203B41FA5}">
                      <a16:colId xmlns:a16="http://schemas.microsoft.com/office/drawing/2014/main" val="4266606083"/>
                    </a:ext>
                  </a:extLst>
                </a:gridCol>
                <a:gridCol w="692809">
                  <a:extLst>
                    <a:ext uri="{9D8B030D-6E8A-4147-A177-3AD203B41FA5}">
                      <a16:colId xmlns:a16="http://schemas.microsoft.com/office/drawing/2014/main" val="2055031056"/>
                    </a:ext>
                  </a:extLst>
                </a:gridCol>
                <a:gridCol w="680211">
                  <a:extLst>
                    <a:ext uri="{9D8B030D-6E8A-4147-A177-3AD203B41FA5}">
                      <a16:colId xmlns:a16="http://schemas.microsoft.com/office/drawing/2014/main" val="1201113981"/>
                    </a:ext>
                  </a:extLst>
                </a:gridCol>
                <a:gridCol w="655019">
                  <a:extLst>
                    <a:ext uri="{9D8B030D-6E8A-4147-A177-3AD203B41FA5}">
                      <a16:colId xmlns:a16="http://schemas.microsoft.com/office/drawing/2014/main" val="4137040341"/>
                    </a:ext>
                  </a:extLst>
                </a:gridCol>
                <a:gridCol w="579440">
                  <a:extLst>
                    <a:ext uri="{9D8B030D-6E8A-4147-A177-3AD203B41FA5}">
                      <a16:colId xmlns:a16="http://schemas.microsoft.com/office/drawing/2014/main" val="3349221036"/>
                    </a:ext>
                  </a:extLst>
                </a:gridCol>
                <a:gridCol w="730598">
                  <a:extLst>
                    <a:ext uri="{9D8B030D-6E8A-4147-A177-3AD203B41FA5}">
                      <a16:colId xmlns:a16="http://schemas.microsoft.com/office/drawing/2014/main" val="1733254328"/>
                    </a:ext>
                  </a:extLst>
                </a:gridCol>
              </a:tblGrid>
              <a:tr h="370873">
                <a:tc rowSpan="2">
                  <a:txBody>
                    <a:bodyPr/>
                    <a:lstStyle/>
                    <a:p>
                      <a:pPr algn="ctr" rtl="0" fontAlgn="t">
                        <a:spcBef>
                          <a:spcPts val="0"/>
                        </a:spcBef>
                        <a:spcAft>
                          <a:spcPts val="0"/>
                        </a:spcAft>
                      </a:pPr>
                      <a:br>
                        <a:rPr lang="en-IN">
                          <a:effectLst/>
                        </a:rPr>
                      </a:br>
                      <a:br>
                        <a:rPr lang="en-IN">
                          <a:effectLst/>
                        </a:rPr>
                      </a:br>
                      <a:r>
                        <a:rPr lang="en-IN" sz="1200" b="0" i="0" u="none" strike="noStrike">
                          <a:solidFill>
                            <a:srgbClr val="000000"/>
                          </a:solidFill>
                          <a:effectLst/>
                          <a:latin typeface="Arial" panose="020B0604020202020204" pitchFamily="34" charset="0"/>
                        </a:rPr>
                        <a:t>Study</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gridSpan="4">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LAPTOP</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RESTAURANT</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70358231"/>
                  </a:ext>
                </a:extLst>
              </a:tr>
              <a:tr h="401273">
                <a:tc vMerge="1">
                  <a:txBody>
                    <a:bodyPr/>
                    <a:lstStyle/>
                    <a:p>
                      <a:endParaRPr lang="en-IN"/>
                    </a:p>
                  </a:txBody>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Acc</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P</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R</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F1</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Acc</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P</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R</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F1</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8425224"/>
                  </a:ext>
                </a:extLst>
              </a:tr>
              <a:tr h="680750">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Kiritchenko et al, 2014</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0.70</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0.78</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0.60</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0.68</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0.80</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0.84</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0.76</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0.80</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8432509"/>
                  </a:ext>
                </a:extLst>
              </a:tr>
              <a:tr h="370873">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Toh et al, 2014</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0.63</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0.81</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0.67</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0.73</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0.67</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0.85</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0.82</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0.84</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4807406"/>
                  </a:ext>
                </a:extLst>
              </a:tr>
              <a:tr h="370873">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Liu et al., 2016</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61.88</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60.47</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61.12</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72.92</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76.72</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74.72</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6441157"/>
                  </a:ext>
                </a:extLst>
              </a:tr>
              <a:tr h="370873">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Ruder et al., 2016</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80.1</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85.3</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7865686"/>
                  </a:ext>
                </a:extLst>
              </a:tr>
              <a:tr h="370873">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Tang et al., 2016</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80.89</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72.10</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0300569"/>
                  </a:ext>
                </a:extLst>
              </a:tr>
              <a:tr h="370873">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Sun et al 2019</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77.19</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72.99</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82.30</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74.02</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8935400"/>
                  </a:ext>
                </a:extLst>
              </a:tr>
              <a:tr h="370873">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Li et al. 2020</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61.88</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60.47</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61.12</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72.92</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76.72</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74.72</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5000233"/>
                  </a:ext>
                </a:extLst>
              </a:tr>
              <a:tr h="370873">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Rietzler et al 2020</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77.92</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72.99</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87.14</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80.05</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7645299"/>
                  </a:ext>
                </a:extLst>
              </a:tr>
              <a:tr h="553033">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Phan, M. H., et. al. 2020</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80.52</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77.13</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86.71</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80.31</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770215"/>
                  </a:ext>
                </a:extLst>
              </a:tr>
            </a:tbl>
          </a:graphicData>
        </a:graphic>
      </p:graphicFrame>
      <p:sp>
        <p:nvSpPr>
          <p:cNvPr id="5" name="Rectangle 87">
            <a:extLst>
              <a:ext uri="{FF2B5EF4-FFF2-40B4-BE49-F238E27FC236}">
                <a16:creationId xmlns:a16="http://schemas.microsoft.com/office/drawing/2014/main" id="{11A63FCE-D1BD-465F-91E3-3A7AA6DE2569}"/>
              </a:ext>
            </a:extLst>
          </p:cNvPr>
          <p:cNvSpPr>
            <a:spLocks noChangeArrowheads="1"/>
          </p:cNvSpPr>
          <p:nvPr/>
        </p:nvSpPr>
        <p:spPr bwMode="auto">
          <a:xfrm rot="10800000" flipV="1">
            <a:off x="14500978" y="17320566"/>
            <a:ext cx="77983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Table 1: Results of the models under study</a:t>
            </a: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Empty blocks imply that metric was not considered in the paper</a:t>
            </a:r>
            <a:endParaRPr kumimoji="0" lang="en-US" altLang="en-US" sz="1900" b="0" i="0" u="none" strike="noStrike" cap="none" normalizeH="0" baseline="0" dirty="0">
              <a:ln>
                <a:noFill/>
              </a:ln>
              <a:solidFill>
                <a:schemeClr val="tx1"/>
              </a:solidFill>
              <a:effectLst/>
            </a:endParaRPr>
          </a:p>
        </p:txBody>
      </p:sp>
      <p:graphicFrame>
        <p:nvGraphicFramePr>
          <p:cNvPr id="6" name="Diagram 5">
            <a:extLst>
              <a:ext uri="{FF2B5EF4-FFF2-40B4-BE49-F238E27FC236}">
                <a16:creationId xmlns:a16="http://schemas.microsoft.com/office/drawing/2014/main" id="{EC27A11C-D62C-4CA3-B084-7D0310EC56CB}"/>
              </a:ext>
            </a:extLst>
          </p:cNvPr>
          <p:cNvGraphicFramePr/>
          <p:nvPr>
            <p:extLst>
              <p:ext uri="{D42A27DB-BD31-4B8C-83A1-F6EECF244321}">
                <p14:modId xmlns:p14="http://schemas.microsoft.com/office/powerpoint/2010/main" val="3472614483"/>
              </p:ext>
            </p:extLst>
          </p:nvPr>
        </p:nvGraphicFramePr>
        <p:xfrm>
          <a:off x="6868480" y="4227292"/>
          <a:ext cx="6823933" cy="1506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4FFC9E-4DA0-4C81-A1CC-F624826EC753}"/>
              </a:ext>
            </a:extLst>
          </p:cNvPr>
          <p:cNvSpPr/>
          <p:nvPr/>
        </p:nvSpPr>
        <p:spPr>
          <a:xfrm>
            <a:off x="134" y="1"/>
            <a:ext cx="30279708" cy="3464149"/>
          </a:xfrm>
          <a:prstGeom prst="rect">
            <a:avLst/>
          </a:prstGeom>
          <a:solidFill>
            <a:srgbClr val="951B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46" fontAlgn="auto">
              <a:spcBef>
                <a:spcPts val="0"/>
              </a:spcBef>
              <a:spcAft>
                <a:spcPts val="0"/>
              </a:spcAft>
            </a:pPr>
            <a:endParaRPr lang="en-IN" sz="1800" dirty="0">
              <a:solidFill>
                <a:prstClr val="white"/>
              </a:solidFill>
              <a:latin typeface="Calibri" panose="020F0502020204030204"/>
            </a:endParaRPr>
          </a:p>
        </p:txBody>
      </p:sp>
      <p:sp>
        <p:nvSpPr>
          <p:cNvPr id="5" name="Text Box 15">
            <a:extLst>
              <a:ext uri="{FF2B5EF4-FFF2-40B4-BE49-F238E27FC236}">
                <a16:creationId xmlns:a16="http://schemas.microsoft.com/office/drawing/2014/main" id="{0C9E8AD9-1DBE-4746-9953-95FFF98E02C3}"/>
              </a:ext>
            </a:extLst>
          </p:cNvPr>
          <p:cNvSpPr txBox="1">
            <a:spLocks noChangeArrowheads="1"/>
          </p:cNvSpPr>
          <p:nvPr/>
        </p:nvSpPr>
        <p:spPr bwMode="auto">
          <a:xfrm>
            <a:off x="6307209" y="2"/>
            <a:ext cx="23967539" cy="1781466"/>
          </a:xfrm>
          <a:prstGeom prst="rect">
            <a:avLst/>
          </a:prstGeom>
          <a:noFill/>
          <a:ln w="9525">
            <a:noFill/>
            <a:miter lim="800000"/>
            <a:headEnd/>
            <a:tailEnd/>
          </a:ln>
          <a:effectLst/>
        </p:spPr>
        <p:txBody>
          <a:bodyPr lIns="307499" tIns="614996" rIns="307499" bIns="307499" anchor="ctr" anchorCtr="1"/>
          <a:lstStyle/>
          <a:p>
            <a:pPr algn="ctr" defTabSz="2952055" fontAlgn="auto">
              <a:spcBef>
                <a:spcPts val="0"/>
              </a:spcBef>
              <a:spcAft>
                <a:spcPts val="0"/>
              </a:spcAft>
            </a:pPr>
            <a:r>
              <a:rPr lang="en-US" sz="5401" dirty="0">
                <a:solidFill>
                  <a:prstClr val="white"/>
                </a:solidFill>
                <a:effectLst>
                  <a:outerShdw blurRad="38100" dist="38100" dir="2700000" algn="tl">
                    <a:srgbClr val="000000"/>
                  </a:outerShdw>
                </a:effectLst>
                <a:latin typeface="Impact" pitchFamily="34" charset="0"/>
              </a:rPr>
              <a:t>Review of Modern Computational Algorithms and Techniques for Aspect Based Fine-Grained Sentiment Analysis.</a:t>
            </a:r>
          </a:p>
        </p:txBody>
      </p:sp>
      <p:sp>
        <p:nvSpPr>
          <p:cNvPr id="6" name="Text Box 16">
            <a:extLst>
              <a:ext uri="{FF2B5EF4-FFF2-40B4-BE49-F238E27FC236}">
                <a16:creationId xmlns:a16="http://schemas.microsoft.com/office/drawing/2014/main" id="{A6FB7784-449C-44B9-A8C2-29EC343F2F3E}"/>
              </a:ext>
            </a:extLst>
          </p:cNvPr>
          <p:cNvSpPr txBox="1">
            <a:spLocks noChangeArrowheads="1"/>
          </p:cNvSpPr>
          <p:nvPr/>
        </p:nvSpPr>
        <p:spPr bwMode="auto">
          <a:xfrm>
            <a:off x="6307209" y="1781467"/>
            <a:ext cx="23967539" cy="1781466"/>
          </a:xfrm>
          <a:prstGeom prst="rect">
            <a:avLst/>
          </a:prstGeom>
          <a:noFill/>
          <a:ln w="9525">
            <a:noFill/>
            <a:miter lim="800000"/>
            <a:headEnd/>
            <a:tailEnd/>
          </a:ln>
          <a:effectLst/>
        </p:spPr>
        <p:txBody>
          <a:bodyPr lIns="307499" tIns="307499" rIns="307499" bIns="307499" anchor="ctr" anchorCtr="1"/>
          <a:lstStyle/>
          <a:p>
            <a:pPr algn="ctr" defTabSz="2952055" fontAlgn="auto">
              <a:lnSpc>
                <a:spcPct val="150000"/>
              </a:lnSpc>
              <a:spcBef>
                <a:spcPts val="0"/>
              </a:spcBef>
              <a:spcAft>
                <a:spcPts val="0"/>
              </a:spcAft>
            </a:pPr>
            <a:r>
              <a:rPr lang="en-US" sz="3500" dirty="0" err="1">
                <a:solidFill>
                  <a:prstClr val="white"/>
                </a:solidFill>
                <a:latin typeface="Calibri" panose="020F0502020204030204"/>
              </a:rPr>
              <a:t>Suchet</a:t>
            </a:r>
            <a:r>
              <a:rPr lang="en-US" sz="3500" dirty="0">
                <a:solidFill>
                  <a:prstClr val="white"/>
                </a:solidFill>
                <a:latin typeface="Calibri" panose="020F0502020204030204"/>
              </a:rPr>
              <a:t> Agarwal, Ujjwal Singh, Pragya Sethi</a:t>
            </a:r>
          </a:p>
          <a:p>
            <a:pPr algn="ctr" defTabSz="2952055" fontAlgn="auto">
              <a:spcBef>
                <a:spcPts val="0"/>
              </a:spcBef>
              <a:spcAft>
                <a:spcPts val="0"/>
              </a:spcAft>
            </a:pPr>
            <a:r>
              <a:rPr lang="en-US" sz="3500" dirty="0">
                <a:solidFill>
                  <a:prstClr val="white"/>
                </a:solidFill>
                <a:latin typeface="Calibri" panose="020F0502020204030204"/>
              </a:rPr>
              <a:t>Indraprastha Institute of Information Technology, Delhi</a:t>
            </a:r>
          </a:p>
        </p:txBody>
      </p:sp>
      <p:pic>
        <p:nvPicPr>
          <p:cNvPr id="7" name="Picture 63" descr="Indraprastha Institute of Information Technology, Delhi - Wikipedia">
            <a:extLst>
              <a:ext uri="{FF2B5EF4-FFF2-40B4-BE49-F238E27FC236}">
                <a16:creationId xmlns:a16="http://schemas.microsoft.com/office/drawing/2014/main" id="{9F45C1EE-D052-49A0-90A1-57A6F81E1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34" y="350456"/>
            <a:ext cx="5273381" cy="26366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3" descr="Aspect-Based Sentiment Analysis in Product Reviews: Unsupervised Way | by  Nitesh Tripathi | Medium">
            <a:extLst>
              <a:ext uri="{FF2B5EF4-FFF2-40B4-BE49-F238E27FC236}">
                <a16:creationId xmlns:a16="http://schemas.microsoft.com/office/drawing/2014/main" id="{3F71045E-1DAB-4609-BC4F-06EB88A0A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672" y="4576353"/>
            <a:ext cx="7452449" cy="3837342"/>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23">
            <a:extLst>
              <a:ext uri="{FF2B5EF4-FFF2-40B4-BE49-F238E27FC236}">
                <a16:creationId xmlns:a16="http://schemas.microsoft.com/office/drawing/2014/main" id="{B2F1A282-8975-42F2-A415-46A3A075FBF2}"/>
              </a:ext>
            </a:extLst>
          </p:cNvPr>
          <p:cNvSpPr txBox="1">
            <a:spLocks noChangeArrowheads="1"/>
          </p:cNvSpPr>
          <p:nvPr/>
        </p:nvSpPr>
        <p:spPr bwMode="auto">
          <a:xfrm>
            <a:off x="189455" y="3570666"/>
            <a:ext cx="6938001" cy="891248"/>
          </a:xfrm>
          <a:prstGeom prst="rect">
            <a:avLst/>
          </a:prstGeom>
          <a:noFill/>
          <a:ln w="9525">
            <a:noFill/>
            <a:prstDash val="sysDot"/>
            <a:miter lim="800000"/>
            <a:headEnd/>
            <a:tailEnd/>
          </a:ln>
          <a:effectLst/>
        </p:spPr>
        <p:txBody>
          <a:bodyPr wrap="none" lIns="153750" tIns="153750" rIns="153750" bIns="153750" anchor="ctr" anchorCtr="1"/>
          <a:lstStyle/>
          <a:p>
            <a:pPr defTabSz="2952055" fontAlgn="auto">
              <a:spcBef>
                <a:spcPts val="0"/>
              </a:spcBef>
              <a:spcAft>
                <a:spcPts val="0"/>
              </a:spcAft>
            </a:pPr>
            <a:r>
              <a:rPr lang="en-US" sz="3100" dirty="0">
                <a:solidFill>
                  <a:prstClr val="black"/>
                </a:solidFill>
                <a:latin typeface="Impact" pitchFamily="34" charset="0"/>
              </a:rPr>
              <a:t>INTRODUCTION</a:t>
            </a:r>
          </a:p>
        </p:txBody>
      </p:sp>
      <p:sp>
        <p:nvSpPr>
          <p:cNvPr id="10" name="Text Box 25">
            <a:extLst>
              <a:ext uri="{FF2B5EF4-FFF2-40B4-BE49-F238E27FC236}">
                <a16:creationId xmlns:a16="http://schemas.microsoft.com/office/drawing/2014/main" id="{4415A189-F8EA-4E92-9E97-50D7833ED779}"/>
              </a:ext>
            </a:extLst>
          </p:cNvPr>
          <p:cNvSpPr txBox="1">
            <a:spLocks noChangeArrowheads="1"/>
          </p:cNvSpPr>
          <p:nvPr/>
        </p:nvSpPr>
        <p:spPr bwMode="auto">
          <a:xfrm>
            <a:off x="8050219" y="3570666"/>
            <a:ext cx="6938001" cy="891248"/>
          </a:xfrm>
          <a:prstGeom prst="rect">
            <a:avLst/>
          </a:prstGeom>
          <a:noFill/>
          <a:ln w="9525">
            <a:noFill/>
            <a:prstDash val="sysDot"/>
            <a:miter lim="800000"/>
            <a:headEnd/>
            <a:tailEnd/>
          </a:ln>
          <a:effectLst/>
        </p:spPr>
        <p:txBody>
          <a:bodyPr wrap="none" lIns="153750" tIns="153750" rIns="153750" bIns="153750" anchor="ctr" anchorCtr="1"/>
          <a:lstStyle/>
          <a:p>
            <a:pPr defTabSz="2952055" fontAlgn="auto">
              <a:spcBef>
                <a:spcPts val="0"/>
              </a:spcBef>
              <a:spcAft>
                <a:spcPts val="0"/>
              </a:spcAft>
            </a:pPr>
            <a:r>
              <a:rPr lang="en-US" sz="3100" dirty="0">
                <a:solidFill>
                  <a:prstClr val="black"/>
                </a:solidFill>
                <a:latin typeface="Impact" pitchFamily="34" charset="0"/>
              </a:rPr>
              <a:t>METHODS AND MATERIALS</a:t>
            </a:r>
          </a:p>
        </p:txBody>
      </p:sp>
      <p:sp>
        <p:nvSpPr>
          <p:cNvPr id="11" name="Text Box 27">
            <a:extLst>
              <a:ext uri="{FF2B5EF4-FFF2-40B4-BE49-F238E27FC236}">
                <a16:creationId xmlns:a16="http://schemas.microsoft.com/office/drawing/2014/main" id="{598F5950-132E-4951-B1B7-E11C095B1BAB}"/>
              </a:ext>
            </a:extLst>
          </p:cNvPr>
          <p:cNvSpPr txBox="1">
            <a:spLocks noChangeArrowheads="1"/>
          </p:cNvSpPr>
          <p:nvPr/>
        </p:nvSpPr>
        <p:spPr bwMode="auto">
          <a:xfrm>
            <a:off x="22705822" y="12176278"/>
            <a:ext cx="6938001" cy="891248"/>
          </a:xfrm>
          <a:prstGeom prst="rect">
            <a:avLst/>
          </a:prstGeom>
          <a:noFill/>
          <a:ln w="9525">
            <a:noFill/>
            <a:prstDash val="sysDot"/>
            <a:miter lim="800000"/>
            <a:headEnd/>
            <a:tailEnd/>
          </a:ln>
          <a:effectLst/>
        </p:spPr>
        <p:txBody>
          <a:bodyPr wrap="none" lIns="153750" tIns="153750" rIns="153750" bIns="153750" anchor="ctr" anchorCtr="1"/>
          <a:lstStyle/>
          <a:p>
            <a:pPr defTabSz="2952055" fontAlgn="auto">
              <a:spcBef>
                <a:spcPts val="0"/>
              </a:spcBef>
              <a:spcAft>
                <a:spcPts val="0"/>
              </a:spcAft>
            </a:pPr>
            <a:r>
              <a:rPr lang="en-US" sz="3100" dirty="0">
                <a:solidFill>
                  <a:prstClr val="black"/>
                </a:solidFill>
                <a:latin typeface="Impact" pitchFamily="34" charset="0"/>
              </a:rPr>
              <a:t>CONCLUSIONS</a:t>
            </a:r>
          </a:p>
        </p:txBody>
      </p:sp>
      <p:sp>
        <p:nvSpPr>
          <p:cNvPr id="12" name="Text Box 28">
            <a:extLst>
              <a:ext uri="{FF2B5EF4-FFF2-40B4-BE49-F238E27FC236}">
                <a16:creationId xmlns:a16="http://schemas.microsoft.com/office/drawing/2014/main" id="{04E856FC-D1A6-4FF8-8A96-8C540C8AEC7C}"/>
              </a:ext>
            </a:extLst>
          </p:cNvPr>
          <p:cNvSpPr txBox="1">
            <a:spLocks noChangeArrowheads="1"/>
          </p:cNvSpPr>
          <p:nvPr/>
        </p:nvSpPr>
        <p:spPr bwMode="auto">
          <a:xfrm>
            <a:off x="22705822" y="3564999"/>
            <a:ext cx="6938001" cy="891248"/>
          </a:xfrm>
          <a:prstGeom prst="rect">
            <a:avLst/>
          </a:prstGeom>
          <a:noFill/>
          <a:ln w="9525">
            <a:noFill/>
            <a:prstDash val="sysDot"/>
            <a:miter lim="800000"/>
            <a:headEnd/>
            <a:tailEnd/>
          </a:ln>
          <a:effectLst/>
        </p:spPr>
        <p:txBody>
          <a:bodyPr wrap="none" lIns="153750" tIns="153750" rIns="153750" bIns="153750" anchor="ctr" anchorCtr="1"/>
          <a:lstStyle/>
          <a:p>
            <a:pPr defTabSz="2952055" fontAlgn="auto">
              <a:spcBef>
                <a:spcPts val="0"/>
              </a:spcBef>
              <a:spcAft>
                <a:spcPts val="0"/>
              </a:spcAft>
            </a:pPr>
            <a:r>
              <a:rPr lang="en-US" sz="3100" dirty="0">
                <a:solidFill>
                  <a:prstClr val="black"/>
                </a:solidFill>
                <a:latin typeface="Impact" pitchFamily="34" charset="0"/>
              </a:rPr>
              <a:t>DISCUSSION</a:t>
            </a:r>
          </a:p>
        </p:txBody>
      </p:sp>
      <p:sp>
        <p:nvSpPr>
          <p:cNvPr id="13" name="Text Box 29">
            <a:extLst>
              <a:ext uri="{FF2B5EF4-FFF2-40B4-BE49-F238E27FC236}">
                <a16:creationId xmlns:a16="http://schemas.microsoft.com/office/drawing/2014/main" id="{CF682328-19C7-40B0-B003-8C2345F5D68A}"/>
              </a:ext>
            </a:extLst>
          </p:cNvPr>
          <p:cNvSpPr txBox="1">
            <a:spLocks noChangeArrowheads="1"/>
          </p:cNvSpPr>
          <p:nvPr/>
        </p:nvSpPr>
        <p:spPr bwMode="auto">
          <a:xfrm>
            <a:off x="15136895" y="3564999"/>
            <a:ext cx="7568927" cy="891248"/>
          </a:xfrm>
          <a:prstGeom prst="rect">
            <a:avLst/>
          </a:prstGeom>
          <a:noFill/>
          <a:ln w="9525">
            <a:noFill/>
            <a:prstDash val="sysDot"/>
            <a:miter lim="800000"/>
            <a:headEnd/>
            <a:tailEnd/>
          </a:ln>
          <a:effectLst/>
        </p:spPr>
        <p:txBody>
          <a:bodyPr wrap="none" lIns="153750" tIns="153750" rIns="153750" bIns="153750" anchor="ctr" anchorCtr="1"/>
          <a:lstStyle/>
          <a:p>
            <a:pPr defTabSz="2952055" fontAlgn="auto">
              <a:spcBef>
                <a:spcPts val="0"/>
              </a:spcBef>
              <a:spcAft>
                <a:spcPts val="0"/>
              </a:spcAft>
            </a:pPr>
            <a:r>
              <a:rPr lang="en-US" sz="3100" dirty="0">
                <a:solidFill>
                  <a:prstClr val="black"/>
                </a:solidFill>
                <a:latin typeface="Impact" pitchFamily="34" charset="0"/>
              </a:rPr>
              <a:t>RESULTS</a:t>
            </a:r>
          </a:p>
        </p:txBody>
      </p:sp>
      <p:sp>
        <p:nvSpPr>
          <p:cNvPr id="14" name="Text Box 30">
            <a:extLst>
              <a:ext uri="{FF2B5EF4-FFF2-40B4-BE49-F238E27FC236}">
                <a16:creationId xmlns:a16="http://schemas.microsoft.com/office/drawing/2014/main" id="{BF2F59CC-2931-4E04-9229-AEDC09F1AA28}"/>
              </a:ext>
            </a:extLst>
          </p:cNvPr>
          <p:cNvSpPr txBox="1">
            <a:spLocks noChangeArrowheads="1"/>
          </p:cNvSpPr>
          <p:nvPr/>
        </p:nvSpPr>
        <p:spPr bwMode="auto">
          <a:xfrm>
            <a:off x="22705822" y="16334410"/>
            <a:ext cx="6938001" cy="891248"/>
          </a:xfrm>
          <a:prstGeom prst="rect">
            <a:avLst/>
          </a:prstGeom>
          <a:noFill/>
          <a:ln w="9525">
            <a:noFill/>
            <a:prstDash val="sysDot"/>
            <a:miter lim="800000"/>
            <a:headEnd/>
            <a:tailEnd/>
          </a:ln>
          <a:effectLst/>
        </p:spPr>
        <p:txBody>
          <a:bodyPr wrap="none" lIns="153750" tIns="153750" rIns="153750" bIns="153750" anchor="ctr" anchorCtr="1"/>
          <a:lstStyle/>
          <a:p>
            <a:pPr defTabSz="2952055" fontAlgn="auto">
              <a:spcBef>
                <a:spcPts val="0"/>
              </a:spcBef>
              <a:spcAft>
                <a:spcPts val="0"/>
              </a:spcAft>
            </a:pPr>
            <a:r>
              <a:rPr lang="en-US" sz="3100" dirty="0">
                <a:solidFill>
                  <a:prstClr val="black"/>
                </a:solidFill>
                <a:latin typeface="Impact" pitchFamily="34" charset="0"/>
              </a:rPr>
              <a:t>REFERENCES</a:t>
            </a:r>
          </a:p>
        </p:txBody>
      </p:sp>
      <p:sp>
        <p:nvSpPr>
          <p:cNvPr id="23" name="Text Box 135">
            <a:extLst>
              <a:ext uri="{FF2B5EF4-FFF2-40B4-BE49-F238E27FC236}">
                <a16:creationId xmlns:a16="http://schemas.microsoft.com/office/drawing/2014/main" id="{84097DA5-2BD7-492C-8161-F9F1B7EE6282}"/>
              </a:ext>
            </a:extLst>
          </p:cNvPr>
          <p:cNvSpPr txBox="1">
            <a:spLocks noChangeArrowheads="1"/>
          </p:cNvSpPr>
          <p:nvPr/>
        </p:nvSpPr>
        <p:spPr bwMode="auto">
          <a:xfrm>
            <a:off x="15333592" y="10433495"/>
            <a:ext cx="6938001" cy="10349739"/>
          </a:xfrm>
          <a:prstGeom prst="rect">
            <a:avLst/>
          </a:prstGeom>
          <a:solidFill>
            <a:srgbClr val="DDDDDD"/>
          </a:solidFill>
          <a:ln w="19050">
            <a:noFill/>
            <a:prstDash val="dash"/>
            <a:miter lim="800000"/>
            <a:headEnd/>
            <a:tailEnd/>
          </a:ln>
          <a:effectLst/>
        </p:spPr>
        <p:txBody>
          <a:bodyPr lIns="153750" tIns="153750" rIns="153750" bIns="153750"/>
          <a:lstStyle/>
          <a:p>
            <a:pPr defTabSz="457246" fontAlgn="auto">
              <a:spcBef>
                <a:spcPts val="0"/>
              </a:spcBef>
              <a:spcAft>
                <a:spcPts val="0"/>
              </a:spcAft>
            </a:pPr>
            <a:endParaRPr lang="en-US" sz="1800" dirty="0">
              <a:solidFill>
                <a:prstClr val="black"/>
              </a:solidFill>
              <a:latin typeface="Calibri" panose="020F0502020204030204"/>
            </a:endParaRPr>
          </a:p>
        </p:txBody>
      </p:sp>
      <p:sp>
        <p:nvSpPr>
          <p:cNvPr id="24" name="Text Box 136">
            <a:extLst>
              <a:ext uri="{FF2B5EF4-FFF2-40B4-BE49-F238E27FC236}">
                <a16:creationId xmlns:a16="http://schemas.microsoft.com/office/drawing/2014/main" id="{25C3AA1F-5778-4382-968D-C259DAE4CF39}"/>
              </a:ext>
            </a:extLst>
          </p:cNvPr>
          <p:cNvSpPr txBox="1">
            <a:spLocks noChangeArrowheads="1"/>
          </p:cNvSpPr>
          <p:nvPr/>
        </p:nvSpPr>
        <p:spPr bwMode="auto">
          <a:xfrm>
            <a:off x="22705822" y="4454184"/>
            <a:ext cx="6938001" cy="7722094"/>
          </a:xfrm>
          <a:prstGeom prst="rect">
            <a:avLst/>
          </a:prstGeom>
          <a:solidFill>
            <a:srgbClr val="DDDDDD"/>
          </a:solidFill>
          <a:ln w="19050">
            <a:noFill/>
            <a:prstDash val="dash"/>
            <a:miter lim="800000"/>
            <a:headEnd/>
            <a:tailEnd/>
          </a:ln>
          <a:effectLst/>
        </p:spPr>
        <p:txBody>
          <a:bodyPr lIns="153750" tIns="153750" rIns="153750" bIns="153750"/>
          <a:lstStyle/>
          <a:p>
            <a:pPr defTabSz="457246" fontAlgn="auto">
              <a:spcBef>
                <a:spcPts val="0"/>
              </a:spcBef>
              <a:spcAft>
                <a:spcPts val="0"/>
              </a:spcAft>
            </a:pPr>
            <a:endParaRPr lang="en-US" sz="1800" dirty="0">
              <a:solidFill>
                <a:prstClr val="black"/>
              </a:solidFill>
              <a:latin typeface="Calibri" panose="020F0502020204030204"/>
            </a:endParaRPr>
          </a:p>
        </p:txBody>
      </p:sp>
      <p:sp>
        <p:nvSpPr>
          <p:cNvPr id="26" name="Text Box 138">
            <a:extLst>
              <a:ext uri="{FF2B5EF4-FFF2-40B4-BE49-F238E27FC236}">
                <a16:creationId xmlns:a16="http://schemas.microsoft.com/office/drawing/2014/main" id="{E2FB1539-8256-4770-ABE1-D721DFF3B950}"/>
              </a:ext>
            </a:extLst>
          </p:cNvPr>
          <p:cNvSpPr txBox="1">
            <a:spLocks noChangeArrowheads="1"/>
          </p:cNvSpPr>
          <p:nvPr/>
        </p:nvSpPr>
        <p:spPr bwMode="auto">
          <a:xfrm>
            <a:off x="22705822" y="13067527"/>
            <a:ext cx="6938001" cy="3266882"/>
          </a:xfrm>
          <a:prstGeom prst="rect">
            <a:avLst/>
          </a:prstGeom>
          <a:solidFill>
            <a:srgbClr val="DDDDDD"/>
          </a:solidFill>
          <a:ln w="19050">
            <a:noFill/>
            <a:prstDash val="dash"/>
            <a:miter lim="800000"/>
            <a:headEnd/>
            <a:tailEnd/>
          </a:ln>
          <a:effectLst/>
        </p:spPr>
        <p:txBody>
          <a:bodyPr lIns="153750" tIns="153750" rIns="153750" bIns="153750"/>
          <a:lstStyle/>
          <a:p>
            <a:pPr defTabSz="457246" fontAlgn="auto">
              <a:spcBef>
                <a:spcPts val="0"/>
              </a:spcBef>
              <a:spcAft>
                <a:spcPts val="0"/>
              </a:spcAft>
            </a:pPr>
            <a:endParaRPr lang="en-US" sz="1800" dirty="0">
              <a:solidFill>
                <a:prstClr val="black"/>
              </a:solidFill>
              <a:latin typeface="Calibri" panose="020F0502020204030204"/>
            </a:endParaRPr>
          </a:p>
        </p:txBody>
      </p:sp>
      <p:sp>
        <p:nvSpPr>
          <p:cNvPr id="27" name="Text Box 139">
            <a:extLst>
              <a:ext uri="{FF2B5EF4-FFF2-40B4-BE49-F238E27FC236}">
                <a16:creationId xmlns:a16="http://schemas.microsoft.com/office/drawing/2014/main" id="{F6E1032D-04F1-426C-88C7-5F3E9B1A86A9}"/>
              </a:ext>
            </a:extLst>
          </p:cNvPr>
          <p:cNvSpPr txBox="1">
            <a:spLocks noChangeArrowheads="1"/>
          </p:cNvSpPr>
          <p:nvPr/>
        </p:nvSpPr>
        <p:spPr bwMode="auto">
          <a:xfrm>
            <a:off x="354641" y="8909155"/>
            <a:ext cx="7318970" cy="4775494"/>
          </a:xfrm>
          <a:prstGeom prst="rect">
            <a:avLst/>
          </a:prstGeom>
          <a:solidFill>
            <a:srgbClr val="DDDDDD"/>
          </a:solidFill>
          <a:ln w="19050">
            <a:noFill/>
            <a:prstDash val="dash"/>
            <a:miter lim="800000"/>
            <a:headEnd/>
            <a:tailEnd/>
          </a:ln>
          <a:effectLst/>
        </p:spPr>
        <p:txBody>
          <a:bodyPr lIns="153750" tIns="153750" rIns="153750" bIns="153750"/>
          <a:lstStyle/>
          <a:p>
            <a:r>
              <a:rPr lang="en-US" sz="1800" dirty="0"/>
              <a:t>Aspect Based Sentiment Analysis (ABSA) is the study of identifying aspects of a product and finding the sentiments expressed towards it.</a:t>
            </a:r>
          </a:p>
          <a:p>
            <a:endParaRPr lang="en-US" sz="1800" dirty="0"/>
          </a:p>
          <a:p>
            <a:r>
              <a:rPr lang="en-US" sz="1800" dirty="0"/>
              <a:t>It consists of two tasks</a:t>
            </a:r>
          </a:p>
          <a:p>
            <a:pPr marL="457200" indent="-457200">
              <a:buAutoNum type="arabicPeriod"/>
            </a:pPr>
            <a:r>
              <a:rPr lang="en-US" sz="1800" dirty="0"/>
              <a:t>Aspect Extraction </a:t>
            </a:r>
          </a:p>
          <a:p>
            <a:pPr marL="457200" indent="-457200">
              <a:buAutoNum type="arabicPeriod"/>
            </a:pPr>
            <a:r>
              <a:rPr lang="en-US" sz="1800" dirty="0"/>
              <a:t>Aspect Sentiment Prediction</a:t>
            </a:r>
          </a:p>
          <a:p>
            <a:pPr marL="457200" indent="-457200">
              <a:buAutoNum type="arabicPeriod"/>
            </a:pPr>
            <a:endParaRPr lang="en-US" sz="1800" dirty="0"/>
          </a:p>
          <a:p>
            <a:r>
              <a:rPr lang="en-US" sz="1800" dirty="0"/>
              <a:t>Consumers and end-users use the internet to share their experiences about products, services, or destinations they visit. </a:t>
            </a:r>
          </a:p>
          <a:p>
            <a:endParaRPr lang="en-US" sz="1800" dirty="0"/>
          </a:p>
          <a:p>
            <a:r>
              <a:rPr lang="en-US" sz="1800" dirty="0"/>
              <a:t>ABSA uses user’s reviews and provide valuable insights for both businesses and consumers.</a:t>
            </a:r>
          </a:p>
          <a:p>
            <a:endParaRPr lang="en-US" sz="1800" dirty="0"/>
          </a:p>
          <a:p>
            <a:r>
              <a:rPr lang="en-US" sz="1800" dirty="0"/>
              <a:t>This study collates the existing works and computational algorithms tailored for this task. We highlight the key features and contributions of the various studies.</a:t>
            </a:r>
          </a:p>
        </p:txBody>
      </p:sp>
      <p:sp>
        <p:nvSpPr>
          <p:cNvPr id="28" name="Text Box 140">
            <a:extLst>
              <a:ext uri="{FF2B5EF4-FFF2-40B4-BE49-F238E27FC236}">
                <a16:creationId xmlns:a16="http://schemas.microsoft.com/office/drawing/2014/main" id="{290EB0AD-1FF5-4198-A126-07643B49115D}"/>
              </a:ext>
            </a:extLst>
          </p:cNvPr>
          <p:cNvSpPr txBox="1">
            <a:spLocks noChangeArrowheads="1"/>
          </p:cNvSpPr>
          <p:nvPr/>
        </p:nvSpPr>
        <p:spPr bwMode="auto">
          <a:xfrm>
            <a:off x="22705822" y="17224625"/>
            <a:ext cx="6938001" cy="3563965"/>
          </a:xfrm>
          <a:prstGeom prst="rect">
            <a:avLst/>
          </a:prstGeom>
          <a:solidFill>
            <a:srgbClr val="DDDDDD"/>
          </a:solidFill>
          <a:ln w="19050">
            <a:noFill/>
            <a:prstDash val="dash"/>
            <a:miter lim="800000"/>
            <a:headEnd/>
            <a:tailEnd/>
          </a:ln>
          <a:effectLst/>
        </p:spPr>
        <p:txBody>
          <a:bodyPr lIns="153750" tIns="153750" rIns="153750" bIns="153750"/>
          <a:lstStyle/>
          <a:p>
            <a:pPr marL="230614" indent="-230614" defTabSz="457246" fontAlgn="auto">
              <a:spcBef>
                <a:spcPts val="0"/>
              </a:spcBef>
              <a:spcAft>
                <a:spcPct val="50000"/>
              </a:spcAft>
              <a:buFontTx/>
              <a:buAutoNum type="arabicPeriod"/>
            </a:pPr>
            <a:endParaRPr lang="en-US" sz="1600" dirty="0">
              <a:solidFill>
                <a:prstClr val="black"/>
              </a:solidFill>
              <a:latin typeface="Calibri" panose="020F0502020204030204"/>
            </a:endParaRPr>
          </a:p>
        </p:txBody>
      </p:sp>
      <p:sp>
        <p:nvSpPr>
          <p:cNvPr id="30" name="Text Box 136">
            <a:extLst>
              <a:ext uri="{FF2B5EF4-FFF2-40B4-BE49-F238E27FC236}">
                <a16:creationId xmlns:a16="http://schemas.microsoft.com/office/drawing/2014/main" id="{72EBF78A-76F0-46EE-9D2F-425CE4FB8F17}"/>
              </a:ext>
            </a:extLst>
          </p:cNvPr>
          <p:cNvSpPr txBox="1">
            <a:spLocks noChangeArrowheads="1"/>
          </p:cNvSpPr>
          <p:nvPr/>
        </p:nvSpPr>
        <p:spPr bwMode="auto">
          <a:xfrm>
            <a:off x="8034601" y="6108107"/>
            <a:ext cx="6938001" cy="10071694"/>
          </a:xfrm>
          <a:prstGeom prst="rect">
            <a:avLst/>
          </a:prstGeom>
          <a:solidFill>
            <a:srgbClr val="DDDDDD"/>
          </a:solidFill>
          <a:ln w="19050">
            <a:noFill/>
            <a:prstDash val="dash"/>
            <a:miter lim="800000"/>
            <a:headEnd/>
            <a:tailEnd/>
          </a:ln>
          <a:effectLst/>
        </p:spPr>
        <p:txBody>
          <a:bodyPr lIns="153750" tIns="153750" rIns="153750" bIns="153750"/>
          <a:lstStyle/>
          <a:p>
            <a:r>
              <a:rPr lang="en-US" sz="1700" dirty="0">
                <a:latin typeface="Times New Roman" panose="02020603050405020304" pitchFamily="18" charset="0"/>
                <a:cs typeface="Times New Roman" panose="02020603050405020304" pitchFamily="18" charset="0"/>
              </a:rPr>
              <a:t>We considered algorithms devised from 2004 to 2020 for ABSA. The models evolved from rule-based, simple machine learning models to neural networks.</a:t>
            </a:r>
          </a:p>
          <a:p>
            <a:r>
              <a:rPr lang="en-US" sz="1700" b="1" dirty="0">
                <a:latin typeface="Times New Roman" panose="02020603050405020304" pitchFamily="18" charset="0"/>
                <a:cs typeface="Times New Roman" panose="02020603050405020304" pitchFamily="18" charset="0"/>
              </a:rPr>
              <a:t>Rule-Based Models</a:t>
            </a:r>
          </a:p>
          <a:p>
            <a:pPr marL="285750" indent="-28575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(Hu et al., 2004) used a rule-based approach to tag individual sentences that contain opinion words and used several other syntactic features such as presence/ absence of part-of-speech tags to assign sentiment to predefined Aspect Categories.</a:t>
            </a:r>
          </a:p>
          <a:p>
            <a:pPr marL="285750" indent="-285750">
              <a:buFont typeface="Arial" panose="020B0604020202020204" pitchFamily="34" charset="0"/>
              <a:buChar char="•"/>
            </a:pPr>
            <a:endParaRPr lang="en-US" sz="1700" dirty="0">
              <a:solidFill>
                <a:srgbClr val="000000"/>
              </a:solidFill>
              <a:latin typeface="Times New Roman" panose="02020603050405020304" pitchFamily="18" charset="0"/>
              <a:cs typeface="Times New Roman" panose="02020603050405020304" pitchFamily="18" charset="0"/>
            </a:endParaRPr>
          </a:p>
          <a:p>
            <a:r>
              <a:rPr lang="en-US" sz="1700" b="1" dirty="0">
                <a:solidFill>
                  <a:srgbClr val="000000"/>
                </a:solidFill>
                <a:latin typeface="Times New Roman" panose="02020603050405020304" pitchFamily="18" charset="0"/>
                <a:cs typeface="Times New Roman" panose="02020603050405020304" pitchFamily="18" charset="0"/>
              </a:rPr>
              <a:t>Support Vector Machine (SVM) and Logistic Regression Models</a:t>
            </a:r>
            <a:endParaRPr lang="en-US" sz="1700" b="1"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700" b="0" i="0" u="none" strike="noStrike" dirty="0" err="1">
                <a:solidFill>
                  <a:srgbClr val="000000"/>
                </a:solidFill>
                <a:effectLst/>
                <a:latin typeface="Times New Roman" panose="02020603050405020304" pitchFamily="18" charset="0"/>
                <a:cs typeface="Times New Roman" panose="02020603050405020304" pitchFamily="18" charset="0"/>
              </a:rPr>
              <a:t>Kiritchenko</a:t>
            </a:r>
            <a:r>
              <a:rPr lang="en-US" sz="1700" b="0" i="0" u="none" strike="noStrike" dirty="0">
                <a:solidFill>
                  <a:srgbClr val="000000"/>
                </a:solidFill>
                <a:effectLst/>
                <a:latin typeface="Times New Roman" panose="02020603050405020304" pitchFamily="18" charset="0"/>
                <a:cs typeface="Times New Roman" panose="02020603050405020304" pitchFamily="18" charset="0"/>
              </a:rPr>
              <a:t> et al, 2014), trained a multi-class linear support vector machine (SVM) classifier using the </a:t>
            </a:r>
            <a:r>
              <a:rPr lang="en-US" sz="1700" b="0" i="0" u="none" strike="noStrike" dirty="0" err="1">
                <a:solidFill>
                  <a:srgbClr val="000000"/>
                </a:solidFill>
                <a:effectLst/>
                <a:latin typeface="Times New Roman" panose="02020603050405020304" pitchFamily="18" charset="0"/>
                <a:cs typeface="Times New Roman" panose="02020603050405020304" pitchFamily="18" charset="0"/>
              </a:rPr>
              <a:t>LibSVM</a:t>
            </a:r>
            <a:r>
              <a:rPr lang="en-US" sz="1700" b="0" i="0" u="none" strike="noStrike" dirty="0">
                <a:solidFill>
                  <a:srgbClr val="000000"/>
                </a:solidFill>
                <a:effectLst/>
                <a:latin typeface="Times New Roman" panose="02020603050405020304" pitchFamily="18" charset="0"/>
                <a:cs typeface="Times New Roman" panose="02020603050405020304" pitchFamily="18" charset="0"/>
              </a:rPr>
              <a:t> software for aspect term polarity detection. </a:t>
            </a:r>
          </a:p>
          <a:p>
            <a:pPr marL="285750" indent="-28575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1700" b="0" i="0" u="none" strike="noStrike" dirty="0" err="1">
                <a:solidFill>
                  <a:srgbClr val="000000"/>
                </a:solidFill>
                <a:effectLst/>
                <a:latin typeface="Times New Roman" panose="02020603050405020304" pitchFamily="18" charset="0"/>
                <a:cs typeface="Times New Roman" panose="02020603050405020304" pitchFamily="18" charset="0"/>
              </a:rPr>
              <a:t>Toh</a:t>
            </a:r>
            <a:r>
              <a:rPr lang="en-US" sz="1700" b="0" i="0" u="none" strike="noStrike" dirty="0">
                <a:solidFill>
                  <a:srgbClr val="000000"/>
                </a:solidFill>
                <a:effectLst/>
                <a:latin typeface="Times New Roman" panose="02020603050405020304" pitchFamily="18" charset="0"/>
                <a:cs typeface="Times New Roman" panose="02020603050405020304" pitchFamily="18" charset="0"/>
              </a:rPr>
              <a:t> et al, 2014) extracted aspect terms using CRF based classifiers. For aspect polarity, they used LIBLINEAR, a multi-class Logistic Regression classifier.</a:t>
            </a:r>
          </a:p>
          <a:p>
            <a:pPr marL="285750" indent="-285750">
              <a:buFont typeface="Arial" panose="020B0604020202020204" pitchFamily="34" charset="0"/>
              <a:buChar char="•"/>
            </a:pPr>
            <a:endParaRPr lang="en-US" sz="1700" dirty="0">
              <a:solidFill>
                <a:srgbClr val="000000"/>
              </a:solidFill>
              <a:latin typeface="Times New Roman" panose="02020603050405020304" pitchFamily="18" charset="0"/>
              <a:cs typeface="Times New Roman" panose="02020603050405020304" pitchFamily="18" charset="0"/>
            </a:endParaRPr>
          </a:p>
          <a:p>
            <a:r>
              <a:rPr lang="en-US" sz="1700" b="1" i="0" u="none" strike="noStrike" dirty="0">
                <a:solidFill>
                  <a:srgbClr val="000000"/>
                </a:solidFill>
                <a:effectLst/>
                <a:latin typeface="Times New Roman" panose="02020603050405020304" pitchFamily="18" charset="0"/>
                <a:cs typeface="Times New Roman" panose="02020603050405020304" pitchFamily="18" charset="0"/>
              </a:rPr>
              <a:t>Neural Network Models without BERT</a:t>
            </a:r>
          </a:p>
          <a:p>
            <a:pPr marL="285750" indent="-28575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(Ruder et al., 2016) - Hierarchical Bidirectional LSTM model, that tries to capture inter dependencies between words within the sentence.</a:t>
            </a:r>
          </a:p>
          <a:p>
            <a:pPr marL="285750" indent="-28575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(Huang B et al. 2019) Parameterized CNNs. They proposed parametrized gates and filters to incorporate aspect information to CNNs.</a:t>
            </a:r>
          </a:p>
          <a:p>
            <a:pPr marL="285750" indent="-285750">
              <a:buFont typeface="Arial" panose="020B0604020202020204" pitchFamily="34" charset="0"/>
              <a:buChar char="•"/>
            </a:pPr>
            <a:endParaRPr lang="en-US" sz="1700" dirty="0">
              <a:solidFill>
                <a:srgbClr val="000000"/>
              </a:solidFill>
              <a:latin typeface="Times New Roman" panose="02020603050405020304" pitchFamily="18" charset="0"/>
              <a:cs typeface="Times New Roman" panose="02020603050405020304" pitchFamily="18" charset="0"/>
            </a:endParaRPr>
          </a:p>
          <a:p>
            <a:r>
              <a:rPr lang="en-US" sz="1700" b="1" i="0" u="none" strike="noStrike" dirty="0">
                <a:solidFill>
                  <a:srgbClr val="000000"/>
                </a:solidFill>
                <a:effectLst/>
                <a:latin typeface="Times New Roman" panose="02020603050405020304" pitchFamily="18" charset="0"/>
                <a:cs typeface="Times New Roman" panose="02020603050405020304" pitchFamily="18" charset="0"/>
              </a:rPr>
              <a:t>Neural Networks with BERT Embeddings</a:t>
            </a:r>
          </a:p>
          <a:p>
            <a:r>
              <a:rPr lang="en-IN" sz="1600" b="0" i="0" u="none" strike="noStrike" dirty="0">
                <a:solidFill>
                  <a:srgbClr val="000000"/>
                </a:solidFill>
                <a:effectLst/>
                <a:latin typeface="Times New Roman" panose="02020603050405020304" pitchFamily="18" charset="0"/>
              </a:rPr>
              <a:t>(Devlin et al., 2018) created BERT that are pre-trained contextual embeddings for words. They proved to be very efficient in representing words as vectors for ABSA. Models </a:t>
            </a:r>
            <a:r>
              <a:rPr lang="en-IN" sz="1600" dirty="0">
                <a:solidFill>
                  <a:srgbClr val="000000"/>
                </a:solidFill>
                <a:latin typeface="Times New Roman" panose="02020603050405020304" pitchFamily="18" charset="0"/>
              </a:rPr>
              <a:t>using BERT are</a:t>
            </a:r>
            <a:endParaRPr lang="en-US" sz="1700" b="1"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a:t>
            </a:r>
            <a:r>
              <a:rPr lang="en-US" sz="1800" b="0" i="0" u="none" strike="noStrike" dirty="0" err="1">
                <a:solidFill>
                  <a:srgbClr val="000000"/>
                </a:solidFill>
                <a:effectLst/>
                <a:latin typeface="Times New Roman" panose="02020603050405020304" pitchFamily="18" charset="0"/>
              </a:rPr>
              <a:t>Rietzler</a:t>
            </a:r>
            <a:r>
              <a:rPr lang="en-US" sz="1800" b="0" i="0" u="none" strike="noStrike" dirty="0">
                <a:solidFill>
                  <a:srgbClr val="000000"/>
                </a:solidFill>
                <a:effectLst/>
                <a:latin typeface="Times New Roman" panose="02020603050405020304" pitchFamily="18" charset="0"/>
              </a:rPr>
              <a:t> et al 2020) – </a:t>
            </a:r>
            <a:r>
              <a:rPr lang="en-US" sz="1800" dirty="0">
                <a:solidFill>
                  <a:srgbClr val="000000"/>
                </a:solidFill>
                <a:latin typeface="Times New Roman" panose="02020603050405020304" pitchFamily="18" charset="0"/>
              </a:rPr>
              <a:t>Fine</a:t>
            </a:r>
            <a:r>
              <a:rPr lang="en-US" sz="1800" b="0" i="0" u="none" strike="noStrike" dirty="0">
                <a:solidFill>
                  <a:srgbClr val="000000"/>
                </a:solidFill>
                <a:effectLst/>
                <a:latin typeface="Times New Roman" panose="02020603050405020304" pitchFamily="18" charset="0"/>
              </a:rPr>
              <a:t>-tuned the pre-trained BERT model on domain-specific reviews.</a:t>
            </a: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rtl="0">
              <a:spcBef>
                <a:spcPts val="0"/>
              </a:spcBef>
              <a:spcAft>
                <a:spcPts val="0"/>
              </a:spcAft>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(Phan, M. H., et. al. 2020) took into account the grammatical aspects like part of speech of the expressed statements. Aspect terms in the reviews had specific syntactic features that influenced the relation between the aspect terms and the context words through which the polarity is gauged. </a:t>
            </a:r>
            <a:br>
              <a:rPr lang="en-US" sz="1700" dirty="0">
                <a:latin typeface="Times New Roman" panose="02020603050405020304" pitchFamily="18" charset="0"/>
                <a:cs typeface="Times New Roman" panose="02020603050405020304" pitchFamily="18" charset="0"/>
              </a:rPr>
            </a:br>
            <a:endParaRPr lang="en-US" sz="1700"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US" sz="1800" dirty="0"/>
          </a:p>
        </p:txBody>
      </p:sp>
      <p:graphicFrame>
        <p:nvGraphicFramePr>
          <p:cNvPr id="31" name="Diagram 30">
            <a:extLst>
              <a:ext uri="{FF2B5EF4-FFF2-40B4-BE49-F238E27FC236}">
                <a16:creationId xmlns:a16="http://schemas.microsoft.com/office/drawing/2014/main" id="{FC01D466-DA75-4C3E-9C3C-72498E83475A}"/>
              </a:ext>
            </a:extLst>
          </p:cNvPr>
          <p:cNvGraphicFramePr/>
          <p:nvPr>
            <p:extLst>
              <p:ext uri="{D42A27DB-BD31-4B8C-83A1-F6EECF244321}">
                <p14:modId xmlns:p14="http://schemas.microsoft.com/office/powerpoint/2010/main" val="4038296064"/>
              </p:ext>
            </p:extLst>
          </p:nvPr>
        </p:nvGraphicFramePr>
        <p:xfrm>
          <a:off x="8027829" y="4576353"/>
          <a:ext cx="6823933" cy="1506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5" name="Table 34">
            <a:extLst>
              <a:ext uri="{FF2B5EF4-FFF2-40B4-BE49-F238E27FC236}">
                <a16:creationId xmlns:a16="http://schemas.microsoft.com/office/drawing/2014/main" id="{D0A161EB-3428-45A7-9232-13BB0DF40793}"/>
              </a:ext>
            </a:extLst>
          </p:cNvPr>
          <p:cNvGraphicFramePr>
            <a:graphicFrameLocks noGrp="1"/>
          </p:cNvGraphicFramePr>
          <p:nvPr>
            <p:extLst>
              <p:ext uri="{D42A27DB-BD31-4B8C-83A1-F6EECF244321}">
                <p14:modId xmlns:p14="http://schemas.microsoft.com/office/powerpoint/2010/main" val="2490586224"/>
              </p:ext>
            </p:extLst>
          </p:nvPr>
        </p:nvGraphicFramePr>
        <p:xfrm>
          <a:off x="15331976" y="4576353"/>
          <a:ext cx="6939619" cy="5133202"/>
        </p:xfrm>
        <a:graphic>
          <a:graphicData uri="http://schemas.openxmlformats.org/drawingml/2006/table">
            <a:tbl>
              <a:tblPr/>
              <a:tblGrid>
                <a:gridCol w="1685831">
                  <a:extLst>
                    <a:ext uri="{9D8B030D-6E8A-4147-A177-3AD203B41FA5}">
                      <a16:colId xmlns:a16="http://schemas.microsoft.com/office/drawing/2014/main" val="3612144384"/>
                    </a:ext>
                  </a:extLst>
                </a:gridCol>
                <a:gridCol w="715901">
                  <a:extLst>
                    <a:ext uri="{9D8B030D-6E8A-4147-A177-3AD203B41FA5}">
                      <a16:colId xmlns:a16="http://schemas.microsoft.com/office/drawing/2014/main" val="3068682968"/>
                    </a:ext>
                  </a:extLst>
                </a:gridCol>
                <a:gridCol w="738995">
                  <a:extLst>
                    <a:ext uri="{9D8B030D-6E8A-4147-A177-3AD203B41FA5}">
                      <a16:colId xmlns:a16="http://schemas.microsoft.com/office/drawing/2014/main" val="2260613196"/>
                    </a:ext>
                  </a:extLst>
                </a:gridCol>
                <a:gridCol w="738995">
                  <a:extLst>
                    <a:ext uri="{9D8B030D-6E8A-4147-A177-3AD203B41FA5}">
                      <a16:colId xmlns:a16="http://schemas.microsoft.com/office/drawing/2014/main" val="4266606083"/>
                    </a:ext>
                  </a:extLst>
                </a:gridCol>
                <a:gridCol w="635074">
                  <a:extLst>
                    <a:ext uri="{9D8B030D-6E8A-4147-A177-3AD203B41FA5}">
                      <a16:colId xmlns:a16="http://schemas.microsoft.com/office/drawing/2014/main" val="2055031056"/>
                    </a:ext>
                  </a:extLst>
                </a:gridCol>
                <a:gridCol w="623525">
                  <a:extLst>
                    <a:ext uri="{9D8B030D-6E8A-4147-A177-3AD203B41FA5}">
                      <a16:colId xmlns:a16="http://schemas.microsoft.com/office/drawing/2014/main" val="1201113981"/>
                    </a:ext>
                  </a:extLst>
                </a:gridCol>
                <a:gridCol w="600433">
                  <a:extLst>
                    <a:ext uri="{9D8B030D-6E8A-4147-A177-3AD203B41FA5}">
                      <a16:colId xmlns:a16="http://schemas.microsoft.com/office/drawing/2014/main" val="4137040341"/>
                    </a:ext>
                  </a:extLst>
                </a:gridCol>
                <a:gridCol w="531151">
                  <a:extLst>
                    <a:ext uri="{9D8B030D-6E8A-4147-A177-3AD203B41FA5}">
                      <a16:colId xmlns:a16="http://schemas.microsoft.com/office/drawing/2014/main" val="3349221036"/>
                    </a:ext>
                  </a:extLst>
                </a:gridCol>
                <a:gridCol w="669714">
                  <a:extLst>
                    <a:ext uri="{9D8B030D-6E8A-4147-A177-3AD203B41FA5}">
                      <a16:colId xmlns:a16="http://schemas.microsoft.com/office/drawing/2014/main" val="1733254328"/>
                    </a:ext>
                  </a:extLst>
                </a:gridCol>
              </a:tblGrid>
              <a:tr h="483640">
                <a:tc rowSpan="2">
                  <a:txBody>
                    <a:bodyPr/>
                    <a:lstStyle/>
                    <a:p>
                      <a:pPr algn="ctr" rtl="0" fontAlgn="t">
                        <a:spcBef>
                          <a:spcPts val="0"/>
                        </a:spcBef>
                        <a:spcAft>
                          <a:spcPts val="0"/>
                        </a:spcAft>
                      </a:pPr>
                      <a:endParaRPr lang="en-IN" sz="1200" b="0" i="0" u="none" strike="noStrike" dirty="0">
                        <a:solidFill>
                          <a:srgbClr val="000000"/>
                        </a:solidFill>
                        <a:effectLst/>
                        <a:latin typeface="Arial" panose="020B0604020202020204" pitchFamily="34" charset="0"/>
                      </a:endParaRPr>
                    </a:p>
                    <a:p>
                      <a:pPr algn="ctr" rtl="0" fontAlgn="t">
                        <a:spcBef>
                          <a:spcPts val="0"/>
                        </a:spcBef>
                        <a:spcAft>
                          <a:spcPts val="0"/>
                        </a:spcAft>
                      </a:pPr>
                      <a:endParaRPr lang="en-IN" sz="1200" b="0" i="0" u="none" strike="noStrike" dirty="0">
                        <a:solidFill>
                          <a:srgbClr val="000000"/>
                        </a:solidFill>
                        <a:effectLst/>
                        <a:latin typeface="Arial" panose="020B0604020202020204" pitchFamily="34" charset="0"/>
                      </a:endParaRPr>
                    </a:p>
                    <a:p>
                      <a:pPr algn="ctr" rtl="0" fontAlgn="t">
                        <a:spcBef>
                          <a:spcPts val="0"/>
                        </a:spcBef>
                        <a:spcAft>
                          <a:spcPts val="0"/>
                        </a:spcAft>
                      </a:pPr>
                      <a:r>
                        <a:rPr lang="en-IN" sz="1200" b="0" i="0" u="none" strike="noStrike" dirty="0">
                          <a:solidFill>
                            <a:srgbClr val="000000"/>
                          </a:solidFill>
                          <a:effectLst/>
                          <a:latin typeface="Arial" panose="020B0604020202020204" pitchFamily="34" charset="0"/>
                        </a:rPr>
                        <a:t>Study</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gridSpan="4">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LAPTOP</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RESTAURANT</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70358231"/>
                  </a:ext>
                </a:extLst>
              </a:tr>
              <a:tr h="495015">
                <a:tc vMerge="1">
                  <a:txBody>
                    <a:bodyPr/>
                    <a:lstStyle/>
                    <a:p>
                      <a:endParaRPr lang="en-IN"/>
                    </a:p>
                  </a:txBody>
                  <a:tcPr/>
                </a:tc>
                <a:tc>
                  <a:txBody>
                    <a:bodyPr/>
                    <a:lstStyle/>
                    <a:p>
                      <a:pPr algn="ctr" rtl="0" fontAlgn="t">
                        <a:spcBef>
                          <a:spcPts val="1200"/>
                        </a:spcBef>
                        <a:spcAft>
                          <a:spcPts val="0"/>
                        </a:spcAft>
                      </a:pPr>
                      <a:r>
                        <a:rPr lang="en-IN" sz="1200" b="0" i="0" u="none" strike="noStrike" dirty="0" err="1">
                          <a:solidFill>
                            <a:srgbClr val="000000"/>
                          </a:solidFill>
                          <a:effectLst/>
                          <a:latin typeface="Arial" panose="020B0604020202020204" pitchFamily="34" charset="0"/>
                        </a:rPr>
                        <a:t>Acc</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P</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R</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F1</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err="1">
                          <a:solidFill>
                            <a:srgbClr val="000000"/>
                          </a:solidFill>
                          <a:effectLst/>
                          <a:latin typeface="Arial" panose="020B0604020202020204" pitchFamily="34" charset="0"/>
                        </a:rPr>
                        <a:t>Acc</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P</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R</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F1</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8425224"/>
                  </a:ext>
                </a:extLst>
              </a:tr>
              <a:tr h="483640">
                <a:tc>
                  <a:txBody>
                    <a:bodyPr/>
                    <a:lstStyle/>
                    <a:p>
                      <a:pPr algn="ctr" rtl="0" fontAlgn="t">
                        <a:spcBef>
                          <a:spcPts val="1200"/>
                        </a:spcBef>
                        <a:spcAft>
                          <a:spcPts val="0"/>
                        </a:spcAft>
                      </a:pPr>
                      <a:r>
                        <a:rPr lang="en-IN" sz="1200" b="0" i="0" u="none" strike="noStrike" dirty="0" err="1">
                          <a:solidFill>
                            <a:srgbClr val="000000"/>
                          </a:solidFill>
                          <a:effectLst/>
                          <a:latin typeface="Arial" panose="020B0604020202020204" pitchFamily="34" charset="0"/>
                        </a:rPr>
                        <a:t>Kiritchenko</a:t>
                      </a:r>
                      <a:r>
                        <a:rPr lang="en-IN" sz="1200" b="0" i="0" u="none" strike="noStrike" dirty="0">
                          <a:solidFill>
                            <a:srgbClr val="000000"/>
                          </a:solidFill>
                          <a:effectLst/>
                          <a:latin typeface="Arial" panose="020B0604020202020204" pitchFamily="34" charset="0"/>
                        </a:rPr>
                        <a:t> et al. 2014</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0.70</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0.78</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0.60</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0.68</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0.80</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0.84</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0.76</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0.80</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8432509"/>
                  </a:ext>
                </a:extLst>
              </a:tr>
              <a:tr h="483640">
                <a:tc>
                  <a:txBody>
                    <a:bodyPr/>
                    <a:lstStyle/>
                    <a:p>
                      <a:pPr algn="ctr" rtl="0" fontAlgn="t">
                        <a:spcBef>
                          <a:spcPts val="1200"/>
                        </a:spcBef>
                        <a:spcAft>
                          <a:spcPts val="0"/>
                        </a:spcAft>
                      </a:pPr>
                      <a:r>
                        <a:rPr lang="en-IN" sz="1200" b="0" i="0" u="none" strike="noStrike" dirty="0" err="1">
                          <a:solidFill>
                            <a:srgbClr val="000000"/>
                          </a:solidFill>
                          <a:effectLst/>
                          <a:latin typeface="Arial" panose="020B0604020202020204" pitchFamily="34" charset="0"/>
                        </a:rPr>
                        <a:t>Toh</a:t>
                      </a:r>
                      <a:r>
                        <a:rPr lang="en-IN" sz="1200" b="0" i="0" u="none" strike="noStrike" dirty="0">
                          <a:solidFill>
                            <a:srgbClr val="000000"/>
                          </a:solidFill>
                          <a:effectLst/>
                          <a:latin typeface="Arial" panose="020B0604020202020204" pitchFamily="34" charset="0"/>
                        </a:rPr>
                        <a:t> et al 2014</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0.63</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0.81</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0.67</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0.73</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0.67</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0.85</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0.82</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0.84</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4807406"/>
                  </a:ext>
                </a:extLst>
              </a:tr>
              <a:tr h="483640">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Liu et al. 2016</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0.6188</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0.6047</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0.6112</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0.7292</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0.7672</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0.7472</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6441157"/>
                  </a:ext>
                </a:extLst>
              </a:tr>
              <a:tr h="483640">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Ruder et al. 2016</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0.801</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0.853</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7865686"/>
                  </a:ext>
                </a:extLst>
              </a:tr>
              <a:tr h="483640">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Tang et al. 2016</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0.8089</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0.7210</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0300569"/>
                  </a:ext>
                </a:extLst>
              </a:tr>
              <a:tr h="483640">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Sun et al 2019</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0.7719</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0.7299</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0.8230</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0.7402</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8935400"/>
                  </a:ext>
                </a:extLst>
              </a:tr>
              <a:tr h="483640">
                <a:tc>
                  <a:txBody>
                    <a:bodyPr/>
                    <a:lstStyle/>
                    <a:p>
                      <a:pPr algn="ctr" rtl="0" fontAlgn="t">
                        <a:spcBef>
                          <a:spcPts val="1200"/>
                        </a:spcBef>
                        <a:spcAft>
                          <a:spcPts val="0"/>
                        </a:spcAft>
                      </a:pPr>
                      <a:r>
                        <a:rPr lang="en-IN" sz="1200" b="0" i="0" u="none" strike="noStrike" dirty="0" err="1">
                          <a:solidFill>
                            <a:srgbClr val="000000"/>
                          </a:solidFill>
                          <a:effectLst/>
                          <a:latin typeface="Arial" panose="020B0604020202020204" pitchFamily="34" charset="0"/>
                        </a:rPr>
                        <a:t>Rietzler</a:t>
                      </a:r>
                      <a:r>
                        <a:rPr lang="en-IN" sz="1200" b="0" i="0" u="none" strike="noStrike" dirty="0">
                          <a:solidFill>
                            <a:srgbClr val="000000"/>
                          </a:solidFill>
                          <a:effectLst/>
                          <a:latin typeface="Arial" panose="020B0604020202020204" pitchFamily="34" charset="0"/>
                        </a:rPr>
                        <a:t> et al. 2020</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0.7792</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0.7299</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0.8714</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0.8005</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7645299"/>
                  </a:ext>
                </a:extLst>
              </a:tr>
              <a:tr h="769067">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Phan M. H. et. al. 2020</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0.8052</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a:solidFill>
                            <a:srgbClr val="000000"/>
                          </a:solidFill>
                          <a:effectLst/>
                          <a:latin typeface="Arial" panose="020B0604020202020204" pitchFamily="34" charset="0"/>
                        </a:rPr>
                        <a:t>-</a:t>
                      </a:r>
                      <a:endParaRPr lang="en-IN">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0.7713</a:t>
                      </a:r>
                      <a:endParaRPr lang="en-IN" dirty="0">
                        <a:effectLst/>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0.8671</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1200"/>
                        </a:spcBef>
                        <a:spcAft>
                          <a:spcPts val="0"/>
                        </a:spcAft>
                      </a:pPr>
                      <a:r>
                        <a:rPr lang="en-IN" sz="1200" b="0" i="0" u="none" strike="noStrike" dirty="0">
                          <a:solidFill>
                            <a:srgbClr val="000000"/>
                          </a:solidFill>
                          <a:effectLst/>
                          <a:latin typeface="Arial" panose="020B0604020202020204" pitchFamily="34" charset="0"/>
                        </a:rPr>
                        <a:t>0.8031</a:t>
                      </a:r>
                      <a:endParaRPr lang="en-IN" dirty="0">
                        <a:effectLst/>
                      </a:endParaRPr>
                    </a:p>
                  </a:txBody>
                  <a:tcPr marL="12700" marR="12700" marT="12700" marB="127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770215"/>
                  </a:ext>
                </a:extLst>
              </a:tr>
            </a:tbl>
          </a:graphicData>
        </a:graphic>
      </p:graphicFrame>
      <p:sp>
        <p:nvSpPr>
          <p:cNvPr id="36" name="Rectangle 87">
            <a:extLst>
              <a:ext uri="{FF2B5EF4-FFF2-40B4-BE49-F238E27FC236}">
                <a16:creationId xmlns:a16="http://schemas.microsoft.com/office/drawing/2014/main" id="{B1448E53-7170-4864-8918-831A6BF6DF6B}"/>
              </a:ext>
            </a:extLst>
          </p:cNvPr>
          <p:cNvSpPr>
            <a:spLocks noChangeArrowheads="1"/>
          </p:cNvSpPr>
          <p:nvPr/>
        </p:nvSpPr>
        <p:spPr bwMode="auto">
          <a:xfrm rot="10800000" flipV="1">
            <a:off x="15242538" y="9840692"/>
            <a:ext cx="77983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Table 1: Results of the models under study</a:t>
            </a: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Empty blocks imply that metric was not considered in the paper</a:t>
            </a:r>
            <a:endParaRPr kumimoji="0" lang="en-US" altLang="en-US" sz="1900" b="0" i="0" u="none" strike="noStrike" cap="none" normalizeH="0" baseline="0" dirty="0">
              <a:ln>
                <a:noFill/>
              </a:ln>
              <a:solidFill>
                <a:schemeClr val="tx1"/>
              </a:solidFill>
              <a:effectLst/>
            </a:endParaRPr>
          </a:p>
        </p:txBody>
      </p:sp>
      <p:pic>
        <p:nvPicPr>
          <p:cNvPr id="37" name="Picture 82" descr="An example of aspect-based sentiment analysis (ABSA). Sentiment... |  Download Scientific Diagram">
            <a:extLst>
              <a:ext uri="{FF2B5EF4-FFF2-40B4-BE49-F238E27FC236}">
                <a16:creationId xmlns:a16="http://schemas.microsoft.com/office/drawing/2014/main" id="{97024C8A-73BE-471B-B8FC-B01EA51145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641" y="14122400"/>
            <a:ext cx="731897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E09A4A46-D6C3-4D8D-8726-25E1AB823C0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4641" y="17375711"/>
            <a:ext cx="6823933" cy="3407523"/>
          </a:xfrm>
          <a:prstGeom prst="rect">
            <a:avLst/>
          </a:prstGeom>
        </p:spPr>
      </p:pic>
    </p:spTree>
    <p:extLst>
      <p:ext uri="{BB962C8B-B14F-4D97-AF65-F5344CB8AC3E}">
        <p14:creationId xmlns:p14="http://schemas.microsoft.com/office/powerpoint/2010/main" val="394594963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TotalTime>
  <Words>2046</Words>
  <Application>Microsoft Office PowerPoint</Application>
  <PresentationFormat>Custom</PresentationFormat>
  <Paragraphs>282</Paragraphs>
  <Slides>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vt:i4>
      </vt:variant>
    </vt:vector>
  </HeadingPairs>
  <TitlesOfParts>
    <vt:vector size="9" baseType="lpstr">
      <vt:lpstr>Arial</vt:lpstr>
      <vt:lpstr>Calibri</vt:lpstr>
      <vt:lpstr>Calibri Light</vt:lpstr>
      <vt:lpstr>Impact</vt:lpstr>
      <vt:lpstr>Times New Roman</vt:lpstr>
      <vt:lpstr>Default Design</vt:lpstr>
      <vt:lpstr>Office Theme</vt:lpstr>
      <vt:lpstr>PowerPoint Presentation</vt:lpstr>
      <vt:lpstr>PowerPoint Presentation</vt:lpstr>
    </vt:vector>
  </TitlesOfParts>
  <Company>www.copylobby.com</Company>
  <LinksUpToDate>false</LinksUpToDate>
  <SharedDoc>false</SharedDoc>
  <HyperlinkBase>www.copylobby.com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Landscape Poster template</dc:title>
  <dc:subject>www.copylobby.com</dc:subject>
  <dc:creator>Copywrite Digital Printers</dc:creator>
  <cp:keywords>www.copylobby.com</cp:keywords>
  <dc:description>To order poster prints visit us at www.collegebinding.com or 
www.copylobby.com Tel: 066 7128671 or email: sales@copylobby.com</dc:description>
  <cp:lastModifiedBy>Pragya Sethi</cp:lastModifiedBy>
  <cp:revision>52</cp:revision>
  <dcterms:created xsi:type="dcterms:W3CDTF">2008-05-03T03:01:56Z</dcterms:created>
  <dcterms:modified xsi:type="dcterms:W3CDTF">2020-12-02T16:50:59Z</dcterms:modified>
  <cp:category>www.copylobby.com</cp:category>
  <cp:contentStatus>www.copylobby.com</cp:contentStatus>
</cp:coreProperties>
</file>