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257" r:id="rId3"/>
    <p:sldId id="258" r:id="rId4"/>
    <p:sldId id="259" r:id="rId5"/>
    <p:sldId id="260" r:id="rId6"/>
    <p:sldId id="261" r:id="rId7"/>
    <p:sldId id="262"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74B1E8-CA07-4CF4-BF74-6A2CD6689657}" v="7" dt="2025-07-09T13:15:43.1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jjawal Pathak" userId="c0d59705d3e50c76" providerId="LiveId" clId="{6074B1E8-CA07-4CF4-BF74-6A2CD6689657}"/>
    <pc:docChg chg="undo redo custSel addSld delSld modSld">
      <pc:chgData name="Ujjawal Pathak" userId="c0d59705d3e50c76" providerId="LiveId" clId="{6074B1E8-CA07-4CF4-BF74-6A2CD6689657}" dt="2025-07-09T13:17:57.645" v="2368" actId="20577"/>
      <pc:docMkLst>
        <pc:docMk/>
      </pc:docMkLst>
      <pc:sldChg chg="addSp delSp modSp mod">
        <pc:chgData name="Ujjawal Pathak" userId="c0d59705d3e50c76" providerId="LiveId" clId="{6074B1E8-CA07-4CF4-BF74-6A2CD6689657}" dt="2025-07-09T13:17:39.008" v="2364" actId="14100"/>
        <pc:sldMkLst>
          <pc:docMk/>
          <pc:sldMk cId="3319037118" sldId="256"/>
        </pc:sldMkLst>
        <pc:spChg chg="mod">
          <ac:chgData name="Ujjawal Pathak" userId="c0d59705d3e50c76" providerId="LiveId" clId="{6074B1E8-CA07-4CF4-BF74-6A2CD6689657}" dt="2025-07-09T13:16:54.107" v="2363" actId="1076"/>
          <ac:spMkLst>
            <pc:docMk/>
            <pc:sldMk cId="3319037118" sldId="256"/>
            <ac:spMk id="2" creationId="{03CECCF3-AFC7-D979-F822-82C111D59948}"/>
          </ac:spMkLst>
        </pc:spChg>
        <pc:spChg chg="mod">
          <ac:chgData name="Ujjawal Pathak" userId="c0d59705d3e50c76" providerId="LiveId" clId="{6074B1E8-CA07-4CF4-BF74-6A2CD6689657}" dt="2025-07-09T13:17:39.008" v="2364" actId="14100"/>
          <ac:spMkLst>
            <pc:docMk/>
            <pc:sldMk cId="3319037118" sldId="256"/>
            <ac:spMk id="3" creationId="{2A7C2065-DEC6-1A3C-5A98-C320F71EFF70}"/>
          </ac:spMkLst>
        </pc:spChg>
        <pc:grpChg chg="del mod">
          <ac:chgData name="Ujjawal Pathak" userId="c0d59705d3e50c76" providerId="LiveId" clId="{6074B1E8-CA07-4CF4-BF74-6A2CD6689657}" dt="2025-07-09T13:15:43.184" v="2361"/>
          <ac:grpSpMkLst>
            <pc:docMk/>
            <pc:sldMk cId="3319037118" sldId="256"/>
            <ac:grpSpMk id="7" creationId="{5F17D76E-46F6-BA5B-D055-04D4C9B12741}"/>
          </ac:grpSpMkLst>
        </pc:grpChg>
        <pc:grpChg chg="mod">
          <ac:chgData name="Ujjawal Pathak" userId="c0d59705d3e50c76" providerId="LiveId" clId="{6074B1E8-CA07-4CF4-BF74-6A2CD6689657}" dt="2025-07-09T13:15:43.184" v="2361"/>
          <ac:grpSpMkLst>
            <pc:docMk/>
            <pc:sldMk cId="3319037118" sldId="256"/>
            <ac:grpSpMk id="10" creationId="{184055AE-EAA7-2CD2-CDA4-1E4C8C28D691}"/>
          </ac:grpSpMkLst>
        </pc:grpChg>
        <pc:picChg chg="add mod">
          <ac:chgData name="Ujjawal Pathak" userId="c0d59705d3e50c76" providerId="LiveId" clId="{6074B1E8-CA07-4CF4-BF74-6A2CD6689657}" dt="2025-07-07T17:48:49.753" v="112" actId="14100"/>
          <ac:picMkLst>
            <pc:docMk/>
            <pc:sldMk cId="3319037118" sldId="256"/>
            <ac:picMk id="6" creationId="{30423D1C-5B01-C105-A96B-5923BFE54679}"/>
          </ac:picMkLst>
        </pc:picChg>
        <pc:picChg chg="mod">
          <ac:chgData name="Ujjawal Pathak" userId="c0d59705d3e50c76" providerId="LiveId" clId="{6074B1E8-CA07-4CF4-BF74-6A2CD6689657}" dt="2025-07-07T18:08:08.015" v="516" actId="1076"/>
          <ac:picMkLst>
            <pc:docMk/>
            <pc:sldMk cId="3319037118" sldId="256"/>
            <ac:picMk id="11" creationId="{CF591862-6D6F-9461-C6A2-1E3BD852C2C3}"/>
          </ac:picMkLst>
        </pc:picChg>
        <pc:picChg chg="add mod">
          <ac:chgData name="Ujjawal Pathak" userId="c0d59705d3e50c76" providerId="LiveId" clId="{6074B1E8-CA07-4CF4-BF74-6A2CD6689657}" dt="2025-07-07T17:48:44.162" v="111" actId="14100"/>
          <ac:picMkLst>
            <pc:docMk/>
            <pc:sldMk cId="3319037118" sldId="256"/>
            <ac:picMk id="14" creationId="{20A0181D-C763-090C-0AA7-66ED81493482}"/>
          </ac:picMkLst>
        </pc:picChg>
        <pc:inkChg chg="add mod">
          <ac:chgData name="Ujjawal Pathak" userId="c0d59705d3e50c76" providerId="LiveId" clId="{6074B1E8-CA07-4CF4-BF74-6A2CD6689657}" dt="2025-07-09T13:15:43.184" v="2361"/>
          <ac:inkMkLst>
            <pc:docMk/>
            <pc:sldMk cId="3319037118" sldId="256"/>
            <ac:inkMk id="4" creationId="{5E1F0E4E-5FFD-7528-C86D-91CF8DEA0AF5}"/>
          </ac:inkMkLst>
        </pc:inkChg>
        <pc:inkChg chg="add mod">
          <ac:chgData name="Ujjawal Pathak" userId="c0d59705d3e50c76" providerId="LiveId" clId="{6074B1E8-CA07-4CF4-BF74-6A2CD6689657}" dt="2025-07-09T13:15:43.184" v="2361"/>
          <ac:inkMkLst>
            <pc:docMk/>
            <pc:sldMk cId="3319037118" sldId="256"/>
            <ac:inkMk id="5" creationId="{A0D044C5-454A-E469-CA07-CBED06467D78}"/>
          </ac:inkMkLst>
        </pc:inkChg>
        <pc:inkChg chg="add mod">
          <ac:chgData name="Ujjawal Pathak" userId="c0d59705d3e50c76" providerId="LiveId" clId="{6074B1E8-CA07-4CF4-BF74-6A2CD6689657}" dt="2025-07-09T13:15:43.184" v="2361"/>
          <ac:inkMkLst>
            <pc:docMk/>
            <pc:sldMk cId="3319037118" sldId="256"/>
            <ac:inkMk id="8" creationId="{88C6C948-0480-03A2-F4DB-765C7B0E013F}"/>
          </ac:inkMkLst>
        </pc:inkChg>
        <pc:inkChg chg="add">
          <ac:chgData name="Ujjawal Pathak" userId="c0d59705d3e50c76" providerId="LiveId" clId="{6074B1E8-CA07-4CF4-BF74-6A2CD6689657}" dt="2025-07-09T13:15:49.882" v="2362" actId="9405"/>
          <ac:inkMkLst>
            <pc:docMk/>
            <pc:sldMk cId="3319037118" sldId="256"/>
            <ac:inkMk id="12" creationId="{CBBE8BF8-F9E3-67F6-A953-073EACF721D2}"/>
          </ac:inkMkLst>
        </pc:inkChg>
        <pc:inkChg chg="add del">
          <ac:chgData name="Ujjawal Pathak" userId="c0d59705d3e50c76" providerId="LiveId" clId="{6074B1E8-CA07-4CF4-BF74-6A2CD6689657}" dt="2025-07-09T13:15:04.160" v="2356"/>
          <ac:inkMkLst>
            <pc:docMk/>
            <pc:sldMk cId="3319037118" sldId="256"/>
            <ac:inkMk id="15" creationId="{1291AC34-7CA8-0E17-523B-EC4B153B279E}"/>
          </ac:inkMkLst>
        </pc:inkChg>
        <pc:inkChg chg="add del">
          <ac:chgData name="Ujjawal Pathak" userId="c0d59705d3e50c76" providerId="LiveId" clId="{6074B1E8-CA07-4CF4-BF74-6A2CD6689657}" dt="2025-07-09T13:15:04.160" v="2352"/>
          <ac:inkMkLst>
            <pc:docMk/>
            <pc:sldMk cId="3319037118" sldId="256"/>
            <ac:inkMk id="16" creationId="{23A5B715-A2F0-7161-0D20-9AFE7CF3E9C3}"/>
          </ac:inkMkLst>
        </pc:inkChg>
        <pc:inkChg chg="add del mod">
          <ac:chgData name="Ujjawal Pathak" userId="c0d59705d3e50c76" providerId="LiveId" clId="{6074B1E8-CA07-4CF4-BF74-6A2CD6689657}" dt="2025-07-09T13:15:04.160" v="2354"/>
          <ac:inkMkLst>
            <pc:docMk/>
            <pc:sldMk cId="3319037118" sldId="256"/>
            <ac:inkMk id="17" creationId="{ED2AE38C-C68E-2077-B7C8-4514C8F6A4CE}"/>
          </ac:inkMkLst>
        </pc:inkChg>
        <pc:inkChg chg="add del">
          <ac:chgData name="Ujjawal Pathak" userId="c0d59705d3e50c76" providerId="LiveId" clId="{6074B1E8-CA07-4CF4-BF74-6A2CD6689657}" dt="2025-07-09T13:15:04.160" v="2355"/>
          <ac:inkMkLst>
            <pc:docMk/>
            <pc:sldMk cId="3319037118" sldId="256"/>
            <ac:inkMk id="18" creationId="{FBA2FA81-F9A8-194E-7FB2-FEC64FF232A1}"/>
          </ac:inkMkLst>
        </pc:inkChg>
        <pc:inkChg chg="add">
          <ac:chgData name="Ujjawal Pathak" userId="c0d59705d3e50c76" providerId="LiveId" clId="{6074B1E8-CA07-4CF4-BF74-6A2CD6689657}" dt="2025-07-07T18:10:32.582" v="524" actId="9405"/>
          <ac:inkMkLst>
            <pc:docMk/>
            <pc:sldMk cId="3319037118" sldId="256"/>
            <ac:inkMk id="19" creationId="{0BFBE5F6-D91D-802C-0675-470BB8F03CE7}"/>
          </ac:inkMkLst>
        </pc:inkChg>
        <pc:inkChg chg="add del mod">
          <ac:chgData name="Ujjawal Pathak" userId="c0d59705d3e50c76" providerId="LiveId" clId="{6074B1E8-CA07-4CF4-BF74-6A2CD6689657}" dt="2025-07-09T13:15:04.160" v="2353"/>
          <ac:inkMkLst>
            <pc:docMk/>
            <pc:sldMk cId="3319037118" sldId="256"/>
            <ac:inkMk id="20" creationId="{17EADBA7-921B-230E-05A0-964577B6F337}"/>
          </ac:inkMkLst>
        </pc:inkChg>
      </pc:sldChg>
      <pc:sldChg chg="addSp modSp mod">
        <pc:chgData name="Ujjawal Pathak" userId="c0d59705d3e50c76" providerId="LiveId" clId="{6074B1E8-CA07-4CF4-BF74-6A2CD6689657}" dt="2025-07-07T18:12:05.833" v="539" actId="20577"/>
        <pc:sldMkLst>
          <pc:docMk/>
          <pc:sldMk cId="1381061572" sldId="257"/>
        </pc:sldMkLst>
        <pc:spChg chg="mod">
          <ac:chgData name="Ujjawal Pathak" userId="c0d59705d3e50c76" providerId="LiveId" clId="{6074B1E8-CA07-4CF4-BF74-6A2CD6689657}" dt="2025-07-07T18:12:05.833" v="539" actId="20577"/>
          <ac:spMkLst>
            <pc:docMk/>
            <pc:sldMk cId="1381061572" sldId="257"/>
            <ac:spMk id="2" creationId="{D6A9611C-AAE8-CB00-E891-8D39100AF8AD}"/>
          </ac:spMkLst>
        </pc:spChg>
        <pc:spChg chg="mod">
          <ac:chgData name="Ujjawal Pathak" userId="c0d59705d3e50c76" providerId="LiveId" clId="{6074B1E8-CA07-4CF4-BF74-6A2CD6689657}" dt="2025-07-07T18:11:41.932" v="532" actId="14100"/>
          <ac:spMkLst>
            <pc:docMk/>
            <pc:sldMk cId="1381061572" sldId="257"/>
            <ac:spMk id="3" creationId="{C14C3AED-08B8-72F0-8196-D8594B1D4F32}"/>
          </ac:spMkLst>
        </pc:spChg>
        <pc:grpChg chg="mod">
          <ac:chgData name="Ujjawal Pathak" userId="c0d59705d3e50c76" providerId="LiveId" clId="{6074B1E8-CA07-4CF4-BF74-6A2CD6689657}" dt="2025-07-07T18:11:02.285" v="529"/>
          <ac:grpSpMkLst>
            <pc:docMk/>
            <pc:sldMk cId="1381061572" sldId="257"/>
            <ac:grpSpMk id="8" creationId="{76AADF0B-DED4-3D43-8906-D17412E7F4E4}"/>
          </ac:grpSpMkLst>
        </pc:grpChg>
        <pc:picChg chg="add mod">
          <ac:chgData name="Ujjawal Pathak" userId="c0d59705d3e50c76" providerId="LiveId" clId="{6074B1E8-CA07-4CF4-BF74-6A2CD6689657}" dt="2025-07-07T18:11:11.286" v="530" actId="1076"/>
          <ac:picMkLst>
            <pc:docMk/>
            <pc:sldMk cId="1381061572" sldId="257"/>
            <ac:picMk id="4" creationId="{B1A9DEF0-1357-2D0E-EEE3-7344535A3335}"/>
          </ac:picMkLst>
        </pc:picChg>
        <pc:inkChg chg="add mod">
          <ac:chgData name="Ujjawal Pathak" userId="c0d59705d3e50c76" providerId="LiveId" clId="{6074B1E8-CA07-4CF4-BF74-6A2CD6689657}" dt="2025-07-07T18:11:02.285" v="529"/>
          <ac:inkMkLst>
            <pc:docMk/>
            <pc:sldMk cId="1381061572" sldId="257"/>
            <ac:inkMk id="5" creationId="{3B96FECD-1E89-0A8C-6F5A-4F67E94E8326}"/>
          </ac:inkMkLst>
        </pc:inkChg>
        <pc:inkChg chg="add mod">
          <ac:chgData name="Ujjawal Pathak" userId="c0d59705d3e50c76" providerId="LiveId" clId="{6074B1E8-CA07-4CF4-BF74-6A2CD6689657}" dt="2025-07-07T18:11:02.285" v="529"/>
          <ac:inkMkLst>
            <pc:docMk/>
            <pc:sldMk cId="1381061572" sldId="257"/>
            <ac:inkMk id="6" creationId="{A09E2496-5F21-8C44-9B73-651E3B28319D}"/>
          </ac:inkMkLst>
        </pc:inkChg>
        <pc:inkChg chg="add mod">
          <ac:chgData name="Ujjawal Pathak" userId="c0d59705d3e50c76" providerId="LiveId" clId="{6074B1E8-CA07-4CF4-BF74-6A2CD6689657}" dt="2025-07-07T18:11:02.285" v="529"/>
          <ac:inkMkLst>
            <pc:docMk/>
            <pc:sldMk cId="1381061572" sldId="257"/>
            <ac:inkMk id="7" creationId="{244652FB-CDD0-2E18-7368-A969CC15D7FB}"/>
          </ac:inkMkLst>
        </pc:inkChg>
      </pc:sldChg>
      <pc:sldChg chg="delSp modSp mod">
        <pc:chgData name="Ujjawal Pathak" userId="c0d59705d3e50c76" providerId="LiveId" clId="{6074B1E8-CA07-4CF4-BF74-6A2CD6689657}" dt="2025-07-09T13:17:57.645" v="2368" actId="20577"/>
        <pc:sldMkLst>
          <pc:docMk/>
          <pc:sldMk cId="3382062525" sldId="258"/>
        </pc:sldMkLst>
        <pc:spChg chg="mod">
          <ac:chgData name="Ujjawal Pathak" userId="c0d59705d3e50c76" providerId="LiveId" clId="{6074B1E8-CA07-4CF4-BF74-6A2CD6689657}" dt="2025-07-09T13:17:57.645" v="2368" actId="20577"/>
          <ac:spMkLst>
            <pc:docMk/>
            <pc:sldMk cId="3382062525" sldId="258"/>
            <ac:spMk id="2" creationId="{33B79671-7526-A6B7-BC12-31E08681C4F3}"/>
          </ac:spMkLst>
        </pc:spChg>
        <pc:graphicFrameChg chg="mod">
          <ac:chgData name="Ujjawal Pathak" userId="c0d59705d3e50c76" providerId="LiveId" clId="{6074B1E8-CA07-4CF4-BF74-6A2CD6689657}" dt="2025-07-07T18:17:40.753" v="572" actId="255"/>
          <ac:graphicFrameMkLst>
            <pc:docMk/>
            <pc:sldMk cId="3382062525" sldId="258"/>
            <ac:graphicFrameMk id="6" creationId="{14296551-A38B-30EC-D84F-7AA614C18C86}"/>
          </ac:graphicFrameMkLst>
        </pc:graphicFrameChg>
        <pc:picChg chg="mod">
          <ac:chgData name="Ujjawal Pathak" userId="c0d59705d3e50c76" providerId="LiveId" clId="{6074B1E8-CA07-4CF4-BF74-6A2CD6689657}" dt="2025-07-07T18:15:30.797" v="559" actId="1076"/>
          <ac:picMkLst>
            <pc:docMk/>
            <pc:sldMk cId="3382062525" sldId="258"/>
            <ac:picMk id="11" creationId="{E5AFC36A-DD7C-5706-E7EC-0770E93E5A7F}"/>
          </ac:picMkLst>
        </pc:picChg>
        <pc:picChg chg="mod">
          <ac:chgData name="Ujjawal Pathak" userId="c0d59705d3e50c76" providerId="LiveId" clId="{6074B1E8-CA07-4CF4-BF74-6A2CD6689657}" dt="2025-07-07T18:16:18.155" v="565" actId="1076"/>
          <ac:picMkLst>
            <pc:docMk/>
            <pc:sldMk cId="3382062525" sldId="258"/>
            <ac:picMk id="13" creationId="{D27361BF-328A-8458-6C5D-FEAA858BEBB2}"/>
          </ac:picMkLst>
        </pc:picChg>
        <pc:picChg chg="mod">
          <ac:chgData name="Ujjawal Pathak" userId="c0d59705d3e50c76" providerId="LiveId" clId="{6074B1E8-CA07-4CF4-BF74-6A2CD6689657}" dt="2025-07-07T18:15:53.021" v="561" actId="1076"/>
          <ac:picMkLst>
            <pc:docMk/>
            <pc:sldMk cId="3382062525" sldId="258"/>
            <ac:picMk id="15" creationId="{589AA308-676D-D33E-AEEC-60A9E600D6A2}"/>
          </ac:picMkLst>
        </pc:picChg>
      </pc:sldChg>
      <pc:sldChg chg="addSp delSp modSp new mod">
        <pc:chgData name="Ujjawal Pathak" userId="c0d59705d3e50c76" providerId="LiveId" clId="{6074B1E8-CA07-4CF4-BF74-6A2CD6689657}" dt="2025-07-07T18:18:03.287" v="575" actId="20577"/>
        <pc:sldMkLst>
          <pc:docMk/>
          <pc:sldMk cId="85258170" sldId="259"/>
        </pc:sldMkLst>
        <pc:spChg chg="mod">
          <ac:chgData name="Ujjawal Pathak" userId="c0d59705d3e50c76" providerId="LiveId" clId="{6074B1E8-CA07-4CF4-BF74-6A2CD6689657}" dt="2025-07-07T18:18:03.287" v="575" actId="20577"/>
          <ac:spMkLst>
            <pc:docMk/>
            <pc:sldMk cId="85258170" sldId="259"/>
            <ac:spMk id="2" creationId="{AFA37332-AFB0-42EE-40AB-CF0E2E28A787}"/>
          </ac:spMkLst>
        </pc:spChg>
        <pc:spChg chg="mod">
          <ac:chgData name="Ujjawal Pathak" userId="c0d59705d3e50c76" providerId="LiveId" clId="{6074B1E8-CA07-4CF4-BF74-6A2CD6689657}" dt="2025-07-07T18:06:09.579" v="506" actId="27636"/>
          <ac:spMkLst>
            <pc:docMk/>
            <pc:sldMk cId="85258170" sldId="259"/>
            <ac:spMk id="3" creationId="{0407D2B2-8294-4E13-3515-85F99EF3E6B5}"/>
          </ac:spMkLst>
        </pc:spChg>
        <pc:picChg chg="add mod">
          <ac:chgData name="Ujjawal Pathak" userId="c0d59705d3e50c76" providerId="LiveId" clId="{6074B1E8-CA07-4CF4-BF74-6A2CD6689657}" dt="2025-07-07T18:06:58.540" v="510" actId="207"/>
          <ac:picMkLst>
            <pc:docMk/>
            <pc:sldMk cId="85258170" sldId="259"/>
            <ac:picMk id="7" creationId="{463FB380-598E-5ED6-234B-AB1DF43A8BEB}"/>
          </ac:picMkLst>
        </pc:picChg>
      </pc:sldChg>
      <pc:sldChg chg="addSp delSp modSp new mod modTransition">
        <pc:chgData name="Ujjawal Pathak" userId="c0d59705d3e50c76" providerId="LiveId" clId="{6074B1E8-CA07-4CF4-BF74-6A2CD6689657}" dt="2025-07-08T09:19:36.357" v="1168" actId="1076"/>
        <pc:sldMkLst>
          <pc:docMk/>
          <pc:sldMk cId="1075371980" sldId="260"/>
        </pc:sldMkLst>
        <pc:spChg chg="mod">
          <ac:chgData name="Ujjawal Pathak" userId="c0d59705d3e50c76" providerId="LiveId" clId="{6074B1E8-CA07-4CF4-BF74-6A2CD6689657}" dt="2025-07-07T19:00:04.973" v="991" actId="255"/>
          <ac:spMkLst>
            <pc:docMk/>
            <pc:sldMk cId="1075371980" sldId="260"/>
            <ac:spMk id="2" creationId="{AC7D85BD-AAEA-D684-FCA1-FC9938E833B0}"/>
          </ac:spMkLst>
        </pc:spChg>
        <pc:spChg chg="add del mod">
          <ac:chgData name="Ujjawal Pathak" userId="c0d59705d3e50c76" providerId="LiveId" clId="{6074B1E8-CA07-4CF4-BF74-6A2CD6689657}" dt="2025-07-08T09:19:36.357" v="1168" actId="1076"/>
          <ac:spMkLst>
            <pc:docMk/>
            <pc:sldMk cId="1075371980" sldId="260"/>
            <ac:spMk id="3" creationId="{9C90D9DF-8363-BD8B-A894-40BA7EC04FB7}"/>
          </ac:spMkLst>
        </pc:spChg>
        <pc:spChg chg="add mod">
          <ac:chgData name="Ujjawal Pathak" userId="c0d59705d3e50c76" providerId="LiveId" clId="{6074B1E8-CA07-4CF4-BF74-6A2CD6689657}" dt="2025-07-08T09:18:44.870" v="1164" actId="1076"/>
          <ac:spMkLst>
            <pc:docMk/>
            <pc:sldMk cId="1075371980" sldId="260"/>
            <ac:spMk id="6" creationId="{AA5FD629-0FC9-779F-A440-2785D1EBECF3}"/>
          </ac:spMkLst>
        </pc:spChg>
        <pc:spChg chg="add mod">
          <ac:chgData name="Ujjawal Pathak" userId="c0d59705d3e50c76" providerId="LiveId" clId="{6074B1E8-CA07-4CF4-BF74-6A2CD6689657}" dt="2025-07-08T09:19:05.243" v="1166" actId="1076"/>
          <ac:spMkLst>
            <pc:docMk/>
            <pc:sldMk cId="1075371980" sldId="260"/>
            <ac:spMk id="7" creationId="{BF89E1C0-C6A2-109E-7177-7B516B93FE5B}"/>
          </ac:spMkLst>
        </pc:spChg>
        <pc:spChg chg="add mod">
          <ac:chgData name="Ujjawal Pathak" userId="c0d59705d3e50c76" providerId="LiveId" clId="{6074B1E8-CA07-4CF4-BF74-6A2CD6689657}" dt="2025-07-08T09:18:54.778" v="1165" actId="1076"/>
          <ac:spMkLst>
            <pc:docMk/>
            <pc:sldMk cId="1075371980" sldId="260"/>
            <ac:spMk id="8" creationId="{61E3DFC4-5231-7367-FF83-201EFBBEBE86}"/>
          </ac:spMkLst>
        </pc:spChg>
        <pc:spChg chg="add del mod">
          <ac:chgData name="Ujjawal Pathak" userId="c0d59705d3e50c76" providerId="LiveId" clId="{6074B1E8-CA07-4CF4-BF74-6A2CD6689657}" dt="2025-07-08T09:16:57.390" v="1155" actId="21"/>
          <ac:spMkLst>
            <pc:docMk/>
            <pc:sldMk cId="1075371980" sldId="260"/>
            <ac:spMk id="45" creationId="{2E0A3438-FAA5-8854-F5F1-8B40228CB061}"/>
          </ac:spMkLst>
        </pc:spChg>
        <pc:spChg chg="add del mod">
          <ac:chgData name="Ujjawal Pathak" userId="c0d59705d3e50c76" providerId="LiveId" clId="{6074B1E8-CA07-4CF4-BF74-6A2CD6689657}" dt="2025-07-08T09:17:00.530" v="1156" actId="21"/>
          <ac:spMkLst>
            <pc:docMk/>
            <pc:sldMk cId="1075371980" sldId="260"/>
            <ac:spMk id="46" creationId="{669B33C6-8C0B-FD37-705C-BECD87F4A774}"/>
          </ac:spMkLst>
        </pc:spChg>
        <pc:spChg chg="add del mod">
          <ac:chgData name="Ujjawal Pathak" userId="c0d59705d3e50c76" providerId="LiveId" clId="{6074B1E8-CA07-4CF4-BF74-6A2CD6689657}" dt="2025-07-08T09:16:50.663" v="1153" actId="21"/>
          <ac:spMkLst>
            <pc:docMk/>
            <pc:sldMk cId="1075371980" sldId="260"/>
            <ac:spMk id="47" creationId="{EBE677CE-D55C-E5B2-6C77-CA3DF3C2AEC7}"/>
          </ac:spMkLst>
        </pc:spChg>
        <pc:spChg chg="add del mod">
          <ac:chgData name="Ujjawal Pathak" userId="c0d59705d3e50c76" providerId="LiveId" clId="{6074B1E8-CA07-4CF4-BF74-6A2CD6689657}" dt="2025-07-08T09:16:53.577" v="1154" actId="21"/>
          <ac:spMkLst>
            <pc:docMk/>
            <pc:sldMk cId="1075371980" sldId="260"/>
            <ac:spMk id="48" creationId="{33A1F98F-1028-B3E1-9B02-0E2E94FED928}"/>
          </ac:spMkLst>
        </pc:spChg>
        <pc:spChg chg="add del mod">
          <ac:chgData name="Ujjawal Pathak" userId="c0d59705d3e50c76" providerId="LiveId" clId="{6074B1E8-CA07-4CF4-BF74-6A2CD6689657}" dt="2025-07-08T09:16:36.474" v="1149" actId="21"/>
          <ac:spMkLst>
            <pc:docMk/>
            <pc:sldMk cId="1075371980" sldId="260"/>
            <ac:spMk id="57" creationId="{B1FD5630-8C91-BDAF-EB06-0DD044EF667D}"/>
          </ac:spMkLst>
        </pc:spChg>
        <pc:spChg chg="add del mod">
          <ac:chgData name="Ujjawal Pathak" userId="c0d59705d3e50c76" providerId="LiveId" clId="{6074B1E8-CA07-4CF4-BF74-6A2CD6689657}" dt="2025-07-08T09:16:44.041" v="1151" actId="21"/>
          <ac:spMkLst>
            <pc:docMk/>
            <pc:sldMk cId="1075371980" sldId="260"/>
            <ac:spMk id="58" creationId="{50D4ABF5-A23A-2EFF-3D29-538886D7F7CD}"/>
          </ac:spMkLst>
        </pc:spChg>
        <pc:picChg chg="add mod">
          <ac:chgData name="Ujjawal Pathak" userId="c0d59705d3e50c76" providerId="LiveId" clId="{6074B1E8-CA07-4CF4-BF74-6A2CD6689657}" dt="2025-07-08T09:17:14.543" v="1160" actId="1076"/>
          <ac:picMkLst>
            <pc:docMk/>
            <pc:sldMk cId="1075371980" sldId="260"/>
            <ac:picMk id="12" creationId="{A5A97DE4-734F-2C5A-481C-016FB1C72FF9}"/>
          </ac:picMkLst>
        </pc:picChg>
        <pc:inkChg chg="add">
          <ac:chgData name="Ujjawal Pathak" userId="c0d59705d3e50c76" providerId="LiveId" clId="{6074B1E8-CA07-4CF4-BF74-6A2CD6689657}" dt="2025-07-07T18:43:07.694" v="798" actId="9405"/>
          <ac:inkMkLst>
            <pc:docMk/>
            <pc:sldMk cId="1075371980" sldId="260"/>
            <ac:inkMk id="20" creationId="{1BD70E4F-53CB-A320-B367-CA095BAA66B4}"/>
          </ac:inkMkLst>
        </pc:inkChg>
        <pc:cxnChg chg="add del mod">
          <ac:chgData name="Ujjawal Pathak" userId="c0d59705d3e50c76" providerId="LiveId" clId="{6074B1E8-CA07-4CF4-BF74-6A2CD6689657}" dt="2025-07-08T09:16:48.128" v="1152" actId="21"/>
          <ac:cxnSpMkLst>
            <pc:docMk/>
            <pc:sldMk cId="1075371980" sldId="260"/>
            <ac:cxnSpMk id="50" creationId="{1F5C88DF-B96D-C8BF-D071-5A0D4AD09B3C}"/>
          </ac:cxnSpMkLst>
        </pc:cxnChg>
        <pc:cxnChg chg="add del mod">
          <ac:chgData name="Ujjawal Pathak" userId="c0d59705d3e50c76" providerId="LiveId" clId="{6074B1E8-CA07-4CF4-BF74-6A2CD6689657}" dt="2025-07-08T09:16:39.988" v="1150" actId="21"/>
          <ac:cxnSpMkLst>
            <pc:docMk/>
            <pc:sldMk cId="1075371980" sldId="260"/>
            <ac:cxnSpMk id="52" creationId="{7A30E8A3-DBC3-0234-8247-60B0387B95FB}"/>
          </ac:cxnSpMkLst>
        </pc:cxnChg>
      </pc:sldChg>
      <pc:sldChg chg="addSp delSp modSp new mod">
        <pc:chgData name="Ujjawal Pathak" userId="c0d59705d3e50c76" providerId="LiveId" clId="{6074B1E8-CA07-4CF4-BF74-6A2CD6689657}" dt="2025-07-08T10:44:27.015" v="2323" actId="20577"/>
        <pc:sldMkLst>
          <pc:docMk/>
          <pc:sldMk cId="3014773632" sldId="261"/>
        </pc:sldMkLst>
        <pc:spChg chg="mod">
          <ac:chgData name="Ujjawal Pathak" userId="c0d59705d3e50c76" providerId="LiveId" clId="{6074B1E8-CA07-4CF4-BF74-6A2CD6689657}" dt="2025-07-07T18:59:47.919" v="990" actId="255"/>
          <ac:spMkLst>
            <pc:docMk/>
            <pc:sldMk cId="3014773632" sldId="261"/>
            <ac:spMk id="2" creationId="{905486FE-3005-9AAB-A307-9FA885AFD8AE}"/>
          </ac:spMkLst>
        </pc:spChg>
        <pc:spChg chg="add del mod">
          <ac:chgData name="Ujjawal Pathak" userId="c0d59705d3e50c76" providerId="LiveId" clId="{6074B1E8-CA07-4CF4-BF74-6A2CD6689657}" dt="2025-07-08T09:08:27.002" v="1127" actId="21"/>
          <ac:spMkLst>
            <pc:docMk/>
            <pc:sldMk cId="3014773632" sldId="261"/>
            <ac:spMk id="3" creationId="{57FD9AF9-3F3E-62A0-F61B-9C7B6982C0E4}"/>
          </ac:spMkLst>
        </pc:spChg>
        <pc:spChg chg="add mod">
          <ac:chgData name="Ujjawal Pathak" userId="c0d59705d3e50c76" providerId="LiveId" clId="{6074B1E8-CA07-4CF4-BF74-6A2CD6689657}" dt="2025-07-08T10:44:27.015" v="2323" actId="20577"/>
          <ac:spMkLst>
            <pc:docMk/>
            <pc:sldMk cId="3014773632" sldId="261"/>
            <ac:spMk id="4" creationId="{4FE7267F-58D9-C1BC-2164-7556AED4A7A0}"/>
          </ac:spMkLst>
        </pc:spChg>
        <pc:spChg chg="add del mod">
          <ac:chgData name="Ujjawal Pathak" userId="c0d59705d3e50c76" providerId="LiveId" clId="{6074B1E8-CA07-4CF4-BF74-6A2CD6689657}" dt="2025-07-08T09:05:00.334" v="1023"/>
          <ac:spMkLst>
            <pc:docMk/>
            <pc:sldMk cId="3014773632" sldId="261"/>
            <ac:spMk id="5" creationId="{6C0BFACD-568F-6AB2-1570-F0A81D69A338}"/>
          </ac:spMkLst>
        </pc:spChg>
        <pc:spChg chg="add del mod">
          <ac:chgData name="Ujjawal Pathak" userId="c0d59705d3e50c76" providerId="LiveId" clId="{6074B1E8-CA07-4CF4-BF74-6A2CD6689657}" dt="2025-07-08T09:05:00.335" v="1025"/>
          <ac:spMkLst>
            <pc:docMk/>
            <pc:sldMk cId="3014773632" sldId="261"/>
            <ac:spMk id="6" creationId="{51EFBA2D-170C-56F2-D7A2-724D5B37F623}"/>
          </ac:spMkLst>
        </pc:spChg>
        <pc:spChg chg="add del mod">
          <ac:chgData name="Ujjawal Pathak" userId="c0d59705d3e50c76" providerId="LiveId" clId="{6074B1E8-CA07-4CF4-BF74-6A2CD6689657}" dt="2025-07-08T09:05:00.335" v="1027"/>
          <ac:spMkLst>
            <pc:docMk/>
            <pc:sldMk cId="3014773632" sldId="261"/>
            <ac:spMk id="7" creationId="{8153EC6D-F19C-8CD4-2C45-D255D0CDDF9F}"/>
          </ac:spMkLst>
        </pc:spChg>
        <pc:spChg chg="add del mod">
          <ac:chgData name="Ujjawal Pathak" userId="c0d59705d3e50c76" providerId="LiveId" clId="{6074B1E8-CA07-4CF4-BF74-6A2CD6689657}" dt="2025-07-08T09:05:00.322" v="1021" actId="21"/>
          <ac:spMkLst>
            <pc:docMk/>
            <pc:sldMk cId="3014773632" sldId="261"/>
            <ac:spMk id="8" creationId="{9BF7DDE3-0CC2-F85C-0ACA-0A56B5566B4D}"/>
          </ac:spMkLst>
        </pc:spChg>
        <pc:spChg chg="add del mod">
          <ac:chgData name="Ujjawal Pathak" userId="c0d59705d3e50c76" providerId="LiveId" clId="{6074B1E8-CA07-4CF4-BF74-6A2CD6689657}" dt="2025-07-08T09:05:16.047" v="1031" actId="21"/>
          <ac:spMkLst>
            <pc:docMk/>
            <pc:sldMk cId="3014773632" sldId="261"/>
            <ac:spMk id="9" creationId="{49BF7061-899F-1711-5DB2-76BC51AABD4B}"/>
          </ac:spMkLst>
        </pc:spChg>
        <pc:spChg chg="add mod">
          <ac:chgData name="Ujjawal Pathak" userId="c0d59705d3e50c76" providerId="LiveId" clId="{6074B1E8-CA07-4CF4-BF74-6A2CD6689657}" dt="2025-07-08T10:38:51.255" v="2290" actId="1076"/>
          <ac:spMkLst>
            <pc:docMk/>
            <pc:sldMk cId="3014773632" sldId="261"/>
            <ac:spMk id="10" creationId="{F3FBB273-AB97-FDD0-E282-C0F5B3A2D6CF}"/>
          </ac:spMkLst>
        </pc:spChg>
        <pc:spChg chg="add del mod">
          <ac:chgData name="Ujjawal Pathak" userId="c0d59705d3e50c76" providerId="LiveId" clId="{6074B1E8-CA07-4CF4-BF74-6A2CD6689657}" dt="2025-07-08T09:07:57.041" v="1125"/>
          <ac:spMkLst>
            <pc:docMk/>
            <pc:sldMk cId="3014773632" sldId="261"/>
            <ac:spMk id="11" creationId="{B15400C8-9DCA-AE6A-88F0-000CF0D088E5}"/>
          </ac:spMkLst>
        </pc:spChg>
        <pc:spChg chg="add mod">
          <ac:chgData name="Ujjawal Pathak" userId="c0d59705d3e50c76" providerId="LiveId" clId="{6074B1E8-CA07-4CF4-BF74-6A2CD6689657}" dt="2025-07-08T10:38:12.195" v="2285" actId="1076"/>
          <ac:spMkLst>
            <pc:docMk/>
            <pc:sldMk cId="3014773632" sldId="261"/>
            <ac:spMk id="12" creationId="{AB22219A-915B-EC5F-BAD4-F189CA3AFD1F}"/>
          </ac:spMkLst>
        </pc:spChg>
        <pc:spChg chg="add mod">
          <ac:chgData name="Ujjawal Pathak" userId="c0d59705d3e50c76" providerId="LiveId" clId="{6074B1E8-CA07-4CF4-BF74-6A2CD6689657}" dt="2025-07-08T10:38:58.586" v="2291" actId="1076"/>
          <ac:spMkLst>
            <pc:docMk/>
            <pc:sldMk cId="3014773632" sldId="261"/>
            <ac:spMk id="13" creationId="{128443E5-CAC9-E992-5CEF-F7B4D359AE3C}"/>
          </ac:spMkLst>
        </pc:spChg>
        <pc:spChg chg="add del mod">
          <ac:chgData name="Ujjawal Pathak" userId="c0d59705d3e50c76" providerId="LiveId" clId="{6074B1E8-CA07-4CF4-BF74-6A2CD6689657}" dt="2025-07-08T09:14:33.667" v="1146" actId="21"/>
          <ac:spMkLst>
            <pc:docMk/>
            <pc:sldMk cId="3014773632" sldId="261"/>
            <ac:spMk id="17" creationId="{57FD9AF9-3F3E-62A0-F61B-9C7B6982C0E4}"/>
          </ac:spMkLst>
        </pc:spChg>
        <pc:spChg chg="add del mod">
          <ac:chgData name="Ujjawal Pathak" userId="c0d59705d3e50c76" providerId="LiveId" clId="{6074B1E8-CA07-4CF4-BF74-6A2CD6689657}" dt="2025-07-08T09:14:49.169" v="1148" actId="21"/>
          <ac:spMkLst>
            <pc:docMk/>
            <pc:sldMk cId="3014773632" sldId="261"/>
            <ac:spMk id="18" creationId="{57FD9AF9-3F3E-62A0-F61B-9C7B6982C0E4}"/>
          </ac:spMkLst>
        </pc:spChg>
        <pc:picChg chg="add mod">
          <ac:chgData name="Ujjawal Pathak" userId="c0d59705d3e50c76" providerId="LiveId" clId="{6074B1E8-CA07-4CF4-BF74-6A2CD6689657}" dt="2025-07-08T10:39:35.144" v="2293" actId="1076"/>
          <ac:picMkLst>
            <pc:docMk/>
            <pc:sldMk cId="3014773632" sldId="261"/>
            <ac:picMk id="20" creationId="{0DEE0DB0-36C4-A465-3A04-3BCE6C95F9D0}"/>
          </ac:picMkLst>
        </pc:picChg>
        <pc:inkChg chg="add del mod">
          <ac:chgData name="Ujjawal Pathak" userId="c0d59705d3e50c76" providerId="LiveId" clId="{6074B1E8-CA07-4CF4-BF74-6A2CD6689657}" dt="2025-07-08T09:17:38.103" v="1161" actId="21"/>
          <ac:inkMkLst>
            <pc:docMk/>
            <pc:sldMk cId="3014773632" sldId="261"/>
            <ac:inkMk id="14" creationId="{2B9B5B23-FCF6-33AF-8DBD-1028C1738399}"/>
          </ac:inkMkLst>
        </pc:inkChg>
        <pc:inkChg chg="add del mod">
          <ac:chgData name="Ujjawal Pathak" userId="c0d59705d3e50c76" providerId="LiveId" clId="{6074B1E8-CA07-4CF4-BF74-6A2CD6689657}" dt="2025-07-08T09:19:41.832" v="1169" actId="21"/>
          <ac:inkMkLst>
            <pc:docMk/>
            <pc:sldMk cId="3014773632" sldId="261"/>
            <ac:inkMk id="15" creationId="{CC345720-FCFA-605F-7956-F4F49BC9FAC3}"/>
          </ac:inkMkLst>
        </pc:inkChg>
        <pc:inkChg chg="add del">
          <ac:chgData name="Ujjawal Pathak" userId="c0d59705d3e50c76" providerId="LiveId" clId="{6074B1E8-CA07-4CF4-BF74-6A2CD6689657}" dt="2025-07-08T09:12:09.900" v="1141" actId="9405"/>
          <ac:inkMkLst>
            <pc:docMk/>
            <pc:sldMk cId="3014773632" sldId="261"/>
            <ac:inkMk id="16" creationId="{DE2909DC-A4CC-4D88-D3BA-250410FD263F}"/>
          </ac:inkMkLst>
        </pc:inkChg>
      </pc:sldChg>
      <pc:sldChg chg="addSp delSp modSp new mod">
        <pc:chgData name="Ujjawal Pathak" userId="c0d59705d3e50c76" providerId="LiveId" clId="{6074B1E8-CA07-4CF4-BF74-6A2CD6689657}" dt="2025-07-08T10:34:39.541" v="2266" actId="1440"/>
        <pc:sldMkLst>
          <pc:docMk/>
          <pc:sldMk cId="2986182524" sldId="262"/>
        </pc:sldMkLst>
        <pc:spChg chg="mod">
          <ac:chgData name="Ujjawal Pathak" userId="c0d59705d3e50c76" providerId="LiveId" clId="{6074B1E8-CA07-4CF4-BF74-6A2CD6689657}" dt="2025-07-08T09:28:16.434" v="1379" actId="255"/>
          <ac:spMkLst>
            <pc:docMk/>
            <pc:sldMk cId="2986182524" sldId="262"/>
            <ac:spMk id="2" creationId="{0BEFBD82-8502-E481-5845-783351D64701}"/>
          </ac:spMkLst>
        </pc:spChg>
        <pc:spChg chg="del">
          <ac:chgData name="Ujjawal Pathak" userId="c0d59705d3e50c76" providerId="LiveId" clId="{6074B1E8-CA07-4CF4-BF74-6A2CD6689657}" dt="2025-07-08T09:21:34.410" v="1226" actId="21"/>
          <ac:spMkLst>
            <pc:docMk/>
            <pc:sldMk cId="2986182524" sldId="262"/>
            <ac:spMk id="3" creationId="{F29D30F6-38BD-C0DD-0727-1F2F69AAE681}"/>
          </ac:spMkLst>
        </pc:spChg>
        <pc:spChg chg="add mod">
          <ac:chgData name="Ujjawal Pathak" userId="c0d59705d3e50c76" providerId="LiveId" clId="{6074B1E8-CA07-4CF4-BF74-6A2CD6689657}" dt="2025-07-08T09:27:31.575" v="1375" actId="1076"/>
          <ac:spMkLst>
            <pc:docMk/>
            <pc:sldMk cId="2986182524" sldId="262"/>
            <ac:spMk id="4" creationId="{49031458-150A-6E4D-C90C-1DE852692A00}"/>
          </ac:spMkLst>
        </pc:spChg>
        <pc:spChg chg="add mod">
          <ac:chgData name="Ujjawal Pathak" userId="c0d59705d3e50c76" providerId="LiveId" clId="{6074B1E8-CA07-4CF4-BF74-6A2CD6689657}" dt="2025-07-08T09:27:24.209" v="1374" actId="1076"/>
          <ac:spMkLst>
            <pc:docMk/>
            <pc:sldMk cId="2986182524" sldId="262"/>
            <ac:spMk id="5" creationId="{5A9EA34C-BBB8-38A7-6138-EB93F5A37089}"/>
          </ac:spMkLst>
        </pc:spChg>
        <pc:spChg chg="add del mod">
          <ac:chgData name="Ujjawal Pathak" userId="c0d59705d3e50c76" providerId="LiveId" clId="{6074B1E8-CA07-4CF4-BF74-6A2CD6689657}" dt="2025-07-08T09:27:40.442" v="1377"/>
          <ac:spMkLst>
            <pc:docMk/>
            <pc:sldMk cId="2986182524" sldId="262"/>
            <ac:spMk id="6" creationId="{CA347A2A-F942-6B92-ADCA-19E665761E06}"/>
          </ac:spMkLst>
        </pc:spChg>
        <pc:spChg chg="add mod">
          <ac:chgData name="Ujjawal Pathak" userId="c0d59705d3e50c76" providerId="LiveId" clId="{6074B1E8-CA07-4CF4-BF74-6A2CD6689657}" dt="2025-07-08T09:25:25.136" v="1327" actId="1076"/>
          <ac:spMkLst>
            <pc:docMk/>
            <pc:sldMk cId="2986182524" sldId="262"/>
            <ac:spMk id="7" creationId="{718F6AE8-66C5-88DD-1BA0-2C066D2F795C}"/>
          </ac:spMkLst>
        </pc:spChg>
        <pc:spChg chg="add mod">
          <ac:chgData name="Ujjawal Pathak" userId="c0d59705d3e50c76" providerId="LiveId" clId="{6074B1E8-CA07-4CF4-BF74-6A2CD6689657}" dt="2025-07-08T09:27:01.671" v="1373" actId="1076"/>
          <ac:spMkLst>
            <pc:docMk/>
            <pc:sldMk cId="2986182524" sldId="262"/>
            <ac:spMk id="8" creationId="{51AE95F5-0D0F-DC4A-6857-C00EC0FDA1C9}"/>
          </ac:spMkLst>
        </pc:spChg>
        <pc:picChg chg="add mod">
          <ac:chgData name="Ujjawal Pathak" userId="c0d59705d3e50c76" providerId="LiveId" clId="{6074B1E8-CA07-4CF4-BF74-6A2CD6689657}" dt="2025-07-08T10:34:39.541" v="2266" actId="1440"/>
          <ac:picMkLst>
            <pc:docMk/>
            <pc:sldMk cId="2986182524" sldId="262"/>
            <ac:picMk id="10" creationId="{2A71B1AD-2B8F-3880-B560-105F8ED98B91}"/>
          </ac:picMkLst>
        </pc:picChg>
      </pc:sldChg>
      <pc:sldChg chg="delSp modSp new del mod">
        <pc:chgData name="Ujjawal Pathak" userId="c0d59705d3e50c76" providerId="LiveId" clId="{6074B1E8-CA07-4CF4-BF74-6A2CD6689657}" dt="2025-07-08T09:33:53.888" v="1472" actId="2696"/>
        <pc:sldMkLst>
          <pc:docMk/>
          <pc:sldMk cId="2621211037" sldId="263"/>
        </pc:sldMkLst>
        <pc:spChg chg="mod">
          <ac:chgData name="Ujjawal Pathak" userId="c0d59705d3e50c76" providerId="LiveId" clId="{6074B1E8-CA07-4CF4-BF74-6A2CD6689657}" dt="2025-07-08T09:32:36.095" v="1465" actId="207"/>
          <ac:spMkLst>
            <pc:docMk/>
            <pc:sldMk cId="2621211037" sldId="263"/>
            <ac:spMk id="2" creationId="{E7A932AB-3003-EC44-1C1F-1004F8205C4E}"/>
          </ac:spMkLst>
        </pc:spChg>
        <pc:spChg chg="del mod">
          <ac:chgData name="Ujjawal Pathak" userId="c0d59705d3e50c76" providerId="LiveId" clId="{6074B1E8-CA07-4CF4-BF74-6A2CD6689657}" dt="2025-07-08T09:33:02.043" v="1469" actId="21"/>
          <ac:spMkLst>
            <pc:docMk/>
            <pc:sldMk cId="2621211037" sldId="263"/>
            <ac:spMk id="3" creationId="{6320C348-F7DD-CEFA-9D07-40D3B43703B0}"/>
          </ac:spMkLst>
        </pc:spChg>
      </pc:sldChg>
      <pc:sldChg chg="addSp delSp modSp new mod">
        <pc:chgData name="Ujjawal Pathak" userId="c0d59705d3e50c76" providerId="LiveId" clId="{6074B1E8-CA07-4CF4-BF74-6A2CD6689657}" dt="2025-07-08T10:32:14.749" v="2251" actId="1076"/>
        <pc:sldMkLst>
          <pc:docMk/>
          <pc:sldMk cId="241882008" sldId="264"/>
        </pc:sldMkLst>
        <pc:spChg chg="mod">
          <ac:chgData name="Ujjawal Pathak" userId="c0d59705d3e50c76" providerId="LiveId" clId="{6074B1E8-CA07-4CF4-BF74-6A2CD6689657}" dt="2025-07-08T09:33:47.235" v="1471"/>
          <ac:spMkLst>
            <pc:docMk/>
            <pc:sldMk cId="241882008" sldId="264"/>
            <ac:spMk id="2" creationId="{D229E6CC-D2C8-FBC9-3B0B-907DE34F899A}"/>
          </ac:spMkLst>
        </pc:spChg>
        <pc:spChg chg="mod">
          <ac:chgData name="Ujjawal Pathak" userId="c0d59705d3e50c76" providerId="LiveId" clId="{6074B1E8-CA07-4CF4-BF74-6A2CD6689657}" dt="2025-07-08T09:39:17.200" v="1760" actId="20577"/>
          <ac:spMkLst>
            <pc:docMk/>
            <pc:sldMk cId="241882008" sldId="264"/>
            <ac:spMk id="3" creationId="{A53FA97D-52FF-E011-A842-45380CD70910}"/>
          </ac:spMkLst>
        </pc:spChg>
        <pc:spChg chg="del">
          <ac:chgData name="Ujjawal Pathak" userId="c0d59705d3e50c76" providerId="LiveId" clId="{6074B1E8-CA07-4CF4-BF74-6A2CD6689657}" dt="2025-07-08T10:26:45.889" v="2194"/>
          <ac:spMkLst>
            <pc:docMk/>
            <pc:sldMk cId="241882008" sldId="264"/>
            <ac:spMk id="4" creationId="{50A769A1-E488-B346-6B7B-CF4C6508B467}"/>
          </ac:spMkLst>
        </pc:spChg>
        <pc:picChg chg="add mod">
          <ac:chgData name="Ujjawal Pathak" userId="c0d59705d3e50c76" providerId="LiveId" clId="{6074B1E8-CA07-4CF4-BF74-6A2CD6689657}" dt="2025-07-08T10:26:57.057" v="2197" actId="14100"/>
          <ac:picMkLst>
            <pc:docMk/>
            <pc:sldMk cId="241882008" sldId="264"/>
            <ac:picMk id="6" creationId="{4311C8D2-78EC-7F4C-3ECB-C0845A80A013}"/>
          </ac:picMkLst>
        </pc:picChg>
        <pc:picChg chg="add mod">
          <ac:chgData name="Ujjawal Pathak" userId="c0d59705d3e50c76" providerId="LiveId" clId="{6074B1E8-CA07-4CF4-BF74-6A2CD6689657}" dt="2025-07-08T10:32:14.749" v="2251" actId="1076"/>
          <ac:picMkLst>
            <pc:docMk/>
            <pc:sldMk cId="241882008" sldId="264"/>
            <ac:picMk id="7" creationId="{5F862AD0-0D72-A15B-7454-5CF1A12BD1F2}"/>
          </ac:picMkLst>
        </pc:picChg>
      </pc:sldChg>
      <pc:sldChg chg="addSp delSp modSp new mod">
        <pc:chgData name="Ujjawal Pathak" userId="c0d59705d3e50c76" providerId="LiveId" clId="{6074B1E8-CA07-4CF4-BF74-6A2CD6689657}" dt="2025-07-08T10:29:04.454" v="2238" actId="14100"/>
        <pc:sldMkLst>
          <pc:docMk/>
          <pc:sldMk cId="3894780497" sldId="265"/>
        </pc:sldMkLst>
        <pc:spChg chg="mod">
          <ac:chgData name="Ujjawal Pathak" userId="c0d59705d3e50c76" providerId="LiveId" clId="{6074B1E8-CA07-4CF4-BF74-6A2CD6689657}" dt="2025-07-08T09:44:33.779" v="1809" actId="14100"/>
          <ac:spMkLst>
            <pc:docMk/>
            <pc:sldMk cId="3894780497" sldId="265"/>
            <ac:spMk id="2" creationId="{271D44F4-03F4-DA96-99FB-0DA7CA8D226E}"/>
          </ac:spMkLst>
        </pc:spChg>
        <pc:spChg chg="add del mod">
          <ac:chgData name="Ujjawal Pathak" userId="c0d59705d3e50c76" providerId="LiveId" clId="{6074B1E8-CA07-4CF4-BF74-6A2CD6689657}" dt="2025-07-08T09:49:13.934" v="1904" actId="113"/>
          <ac:spMkLst>
            <pc:docMk/>
            <pc:sldMk cId="3894780497" sldId="265"/>
            <ac:spMk id="3" creationId="{CC87E866-00B2-2048-AC83-33A13E49A249}"/>
          </ac:spMkLst>
        </pc:spChg>
        <pc:spChg chg="del mod">
          <ac:chgData name="Ujjawal Pathak" userId="c0d59705d3e50c76" providerId="LiveId" clId="{6074B1E8-CA07-4CF4-BF74-6A2CD6689657}" dt="2025-07-08T10:26:20.290" v="2189" actId="931"/>
          <ac:spMkLst>
            <pc:docMk/>
            <pc:sldMk cId="3894780497" sldId="265"/>
            <ac:spMk id="4" creationId="{351F520D-8FF3-7AEC-1DD3-B5E371D6552D}"/>
          </ac:spMkLst>
        </pc:spChg>
        <pc:spChg chg="add del mod">
          <ac:chgData name="Ujjawal Pathak" userId="c0d59705d3e50c76" providerId="LiveId" clId="{6074B1E8-CA07-4CF4-BF74-6A2CD6689657}" dt="2025-07-08T10:28:07.443" v="2230" actId="21"/>
          <ac:spMkLst>
            <pc:docMk/>
            <pc:sldMk cId="3894780497" sldId="265"/>
            <ac:spMk id="8" creationId="{4463082C-AC75-365B-FB2A-2F8F7EA385A7}"/>
          </ac:spMkLst>
        </pc:spChg>
        <pc:spChg chg="add del mod">
          <ac:chgData name="Ujjawal Pathak" userId="c0d59705d3e50c76" providerId="LiveId" clId="{6074B1E8-CA07-4CF4-BF74-6A2CD6689657}" dt="2025-07-08T10:28:41.189" v="2231" actId="931"/>
          <ac:spMkLst>
            <pc:docMk/>
            <pc:sldMk cId="3894780497" sldId="265"/>
            <ac:spMk id="10" creationId="{93843723-8A0B-CABD-DA72-8F1E9F440ABE}"/>
          </ac:spMkLst>
        </pc:spChg>
        <pc:picChg chg="add del mod">
          <ac:chgData name="Ujjawal Pathak" userId="c0d59705d3e50c76" providerId="LiveId" clId="{6074B1E8-CA07-4CF4-BF74-6A2CD6689657}" dt="2025-07-08T10:26:40.145" v="2193" actId="21"/>
          <ac:picMkLst>
            <pc:docMk/>
            <pc:sldMk cId="3894780497" sldId="265"/>
            <ac:picMk id="6" creationId="{4311C8D2-78EC-7F4C-3ECB-C0845A80A013}"/>
          </ac:picMkLst>
        </pc:picChg>
        <pc:picChg chg="add mod">
          <ac:chgData name="Ujjawal Pathak" userId="c0d59705d3e50c76" providerId="LiveId" clId="{6074B1E8-CA07-4CF4-BF74-6A2CD6689657}" dt="2025-07-08T10:29:04.454" v="2238" actId="14100"/>
          <ac:picMkLst>
            <pc:docMk/>
            <pc:sldMk cId="3894780497" sldId="265"/>
            <ac:picMk id="12" creationId="{3864A341-53B7-4B03-02EE-55CA0885B53F}"/>
          </ac:picMkLst>
        </pc:picChg>
      </pc:sldChg>
      <pc:sldChg chg="addSp delSp modSp new mod">
        <pc:chgData name="Ujjawal Pathak" userId="c0d59705d3e50c76" providerId="LiveId" clId="{6074B1E8-CA07-4CF4-BF74-6A2CD6689657}" dt="2025-07-08T10:44:00.898" v="2322" actId="21"/>
        <pc:sldMkLst>
          <pc:docMk/>
          <pc:sldMk cId="294202343" sldId="266"/>
        </pc:sldMkLst>
        <pc:spChg chg="mod">
          <ac:chgData name="Ujjawal Pathak" userId="c0d59705d3e50c76" providerId="LiveId" clId="{6074B1E8-CA07-4CF4-BF74-6A2CD6689657}" dt="2025-07-08T10:04:17.965" v="2063" actId="207"/>
          <ac:spMkLst>
            <pc:docMk/>
            <pc:sldMk cId="294202343" sldId="266"/>
            <ac:spMk id="2" creationId="{7DA198A1-D650-7444-2947-346FC917DF23}"/>
          </ac:spMkLst>
        </pc:spChg>
        <pc:spChg chg="mod">
          <ac:chgData name="Ujjawal Pathak" userId="c0d59705d3e50c76" providerId="LiveId" clId="{6074B1E8-CA07-4CF4-BF74-6A2CD6689657}" dt="2025-07-08T10:04:57.552" v="2067"/>
          <ac:spMkLst>
            <pc:docMk/>
            <pc:sldMk cId="294202343" sldId="266"/>
            <ac:spMk id="3" creationId="{0D37841D-FFBD-53B4-EF7F-79A583B6833A}"/>
          </ac:spMkLst>
        </pc:spChg>
        <pc:spChg chg="mod">
          <ac:chgData name="Ujjawal Pathak" userId="c0d59705d3e50c76" providerId="LiveId" clId="{6074B1E8-CA07-4CF4-BF74-6A2CD6689657}" dt="2025-07-08T10:03:16.438" v="2030" actId="113"/>
          <ac:spMkLst>
            <pc:docMk/>
            <pc:sldMk cId="294202343" sldId="266"/>
            <ac:spMk id="4" creationId="{1698C027-A202-FD13-132A-27FF1181CC3F}"/>
          </ac:spMkLst>
        </pc:spChg>
        <pc:picChg chg="add del mod">
          <ac:chgData name="Ujjawal Pathak" userId="c0d59705d3e50c76" providerId="LiveId" clId="{6074B1E8-CA07-4CF4-BF74-6A2CD6689657}" dt="2025-07-08T10:44:00.898" v="2322" actId="21"/>
          <ac:picMkLst>
            <pc:docMk/>
            <pc:sldMk cId="294202343" sldId="266"/>
            <ac:picMk id="6" creationId="{95D7619A-87C6-5648-BE52-5BC64AA01C57}"/>
          </ac:picMkLst>
        </pc:picChg>
      </pc:sldChg>
      <pc:sldChg chg="modSp new del mod">
        <pc:chgData name="Ujjawal Pathak" userId="c0d59705d3e50c76" providerId="LiveId" clId="{6074B1E8-CA07-4CF4-BF74-6A2CD6689657}" dt="2025-07-08T09:53:59.051" v="1973" actId="2696"/>
        <pc:sldMkLst>
          <pc:docMk/>
          <pc:sldMk cId="1834446240" sldId="266"/>
        </pc:sldMkLst>
        <pc:spChg chg="mod">
          <ac:chgData name="Ujjawal Pathak" userId="c0d59705d3e50c76" providerId="LiveId" clId="{6074B1E8-CA07-4CF4-BF74-6A2CD6689657}" dt="2025-07-08T09:53:53.222" v="1972" actId="21"/>
          <ac:spMkLst>
            <pc:docMk/>
            <pc:sldMk cId="1834446240" sldId="266"/>
            <ac:spMk id="2" creationId="{3A9DBDC9-75B4-890E-046D-6568F9E10F38}"/>
          </ac:spMkLst>
        </pc:spChg>
      </pc:sldChg>
      <pc:sldChg chg="addSp delSp modSp new del mod">
        <pc:chgData name="Ujjawal Pathak" userId="c0d59705d3e50c76" providerId="LiveId" clId="{6074B1E8-CA07-4CF4-BF74-6A2CD6689657}" dt="2025-07-08T10:09:39.246" v="2103" actId="2696"/>
        <pc:sldMkLst>
          <pc:docMk/>
          <pc:sldMk cId="128822923" sldId="267"/>
        </pc:sldMkLst>
        <pc:spChg chg="mod">
          <ac:chgData name="Ujjawal Pathak" userId="c0d59705d3e50c76" providerId="LiveId" clId="{6074B1E8-CA07-4CF4-BF74-6A2CD6689657}" dt="2025-07-08T10:09:35.940" v="2102" actId="21"/>
          <ac:spMkLst>
            <pc:docMk/>
            <pc:sldMk cId="128822923" sldId="267"/>
            <ac:spMk id="2" creationId="{B818A3A8-3364-7510-3C72-8498810A7AD4}"/>
          </ac:spMkLst>
        </pc:spChg>
        <pc:spChg chg="add del mod">
          <ac:chgData name="Ujjawal Pathak" userId="c0d59705d3e50c76" providerId="LiveId" clId="{6074B1E8-CA07-4CF4-BF74-6A2CD6689657}" dt="2025-07-08T10:08:10.093" v="2101" actId="14100"/>
          <ac:spMkLst>
            <pc:docMk/>
            <pc:sldMk cId="128822923" sldId="267"/>
            <ac:spMk id="3" creationId="{65FCF2C8-4F5D-82A9-93FA-30CD76F9228D}"/>
          </ac:spMkLst>
        </pc:spChg>
      </pc:sldChg>
      <pc:sldChg chg="addSp delSp modSp new mod">
        <pc:chgData name="Ujjawal Pathak" userId="c0d59705d3e50c76" providerId="LiveId" clId="{6074B1E8-CA07-4CF4-BF74-6A2CD6689657}" dt="2025-07-08T10:46:32.023" v="2330" actId="21"/>
        <pc:sldMkLst>
          <pc:docMk/>
          <pc:sldMk cId="1498678375" sldId="267"/>
        </pc:sldMkLst>
        <pc:spChg chg="mod">
          <ac:chgData name="Ujjawal Pathak" userId="c0d59705d3e50c76" providerId="LiveId" clId="{6074B1E8-CA07-4CF4-BF74-6A2CD6689657}" dt="2025-07-08T10:17:52.980" v="2170" actId="14100"/>
          <ac:spMkLst>
            <pc:docMk/>
            <pc:sldMk cId="1498678375" sldId="267"/>
            <ac:spMk id="2" creationId="{EB92498D-CFA1-9479-E224-592769BA1567}"/>
          </ac:spMkLst>
        </pc:spChg>
        <pc:spChg chg="mod">
          <ac:chgData name="Ujjawal Pathak" userId="c0d59705d3e50c76" providerId="LiveId" clId="{6074B1E8-CA07-4CF4-BF74-6A2CD6689657}" dt="2025-07-08T10:18:48.143" v="2174" actId="1076"/>
          <ac:spMkLst>
            <pc:docMk/>
            <pc:sldMk cId="1498678375" sldId="267"/>
            <ac:spMk id="3" creationId="{1DCC4C31-6789-589A-2A73-F6D4B94ABFDB}"/>
          </ac:spMkLst>
        </pc:spChg>
        <pc:picChg chg="add mod">
          <ac:chgData name="Ujjawal Pathak" userId="c0d59705d3e50c76" providerId="LiveId" clId="{6074B1E8-CA07-4CF4-BF74-6A2CD6689657}" dt="2025-07-08T10:17:27.566" v="2169" actId="1076"/>
          <ac:picMkLst>
            <pc:docMk/>
            <pc:sldMk cId="1498678375" sldId="267"/>
            <ac:picMk id="5" creationId="{BD61686D-4CA6-B7E0-ACEB-D06F890DD4B4}"/>
          </ac:picMkLst>
        </pc:picChg>
        <pc:picChg chg="add mod">
          <ac:chgData name="Ujjawal Pathak" userId="c0d59705d3e50c76" providerId="LiveId" clId="{6074B1E8-CA07-4CF4-BF74-6A2CD6689657}" dt="2025-07-08T10:16:44.273" v="2163" actId="1076"/>
          <ac:picMkLst>
            <pc:docMk/>
            <pc:sldMk cId="1498678375" sldId="267"/>
            <ac:picMk id="7" creationId="{C26D047D-F2E2-EBA7-4135-04DC19B92717}"/>
          </ac:picMkLst>
        </pc:picChg>
        <pc:picChg chg="add mod">
          <ac:chgData name="Ujjawal Pathak" userId="c0d59705d3e50c76" providerId="LiveId" clId="{6074B1E8-CA07-4CF4-BF74-6A2CD6689657}" dt="2025-07-08T10:21:13.995" v="2188" actId="1076"/>
          <ac:picMkLst>
            <pc:docMk/>
            <pc:sldMk cId="1498678375" sldId="267"/>
            <ac:picMk id="9" creationId="{3A311FFC-1E06-F007-F223-78A0937E2E70}"/>
          </ac:picMkLst>
        </pc:picChg>
        <pc:picChg chg="add del mod">
          <ac:chgData name="Ujjawal Pathak" userId="c0d59705d3e50c76" providerId="LiveId" clId="{6074B1E8-CA07-4CF4-BF74-6A2CD6689657}" dt="2025-07-08T10:46:32.023" v="2330" actId="21"/>
          <ac:picMkLst>
            <pc:docMk/>
            <pc:sldMk cId="1498678375" sldId="267"/>
            <ac:picMk id="11" creationId="{E06D55D5-9E5A-64F6-AB29-CD4E374CC56F}"/>
          </ac:picMkLst>
        </pc:picChg>
      </pc:sldChg>
      <pc:sldChg chg="add del">
        <pc:chgData name="Ujjawal Pathak" userId="c0d59705d3e50c76" providerId="LiveId" clId="{6074B1E8-CA07-4CF4-BF74-6A2CD6689657}" dt="2025-07-08T09:54:36.043" v="1977"/>
        <pc:sldMkLst>
          <pc:docMk/>
          <pc:sldMk cId="1819636195" sldId="267"/>
        </pc:sldMkLst>
      </pc:sldChg>
      <pc:sldChg chg="addSp modSp new mod">
        <pc:chgData name="Ujjawal Pathak" userId="c0d59705d3e50c76" providerId="LiveId" clId="{6074B1E8-CA07-4CF4-BF74-6A2CD6689657}" dt="2025-07-08T10:48:56.064" v="2341" actId="14100"/>
        <pc:sldMkLst>
          <pc:docMk/>
          <pc:sldMk cId="2108661366" sldId="268"/>
        </pc:sldMkLst>
        <pc:picChg chg="add mod">
          <ac:chgData name="Ujjawal Pathak" userId="c0d59705d3e50c76" providerId="LiveId" clId="{6074B1E8-CA07-4CF4-BF74-6A2CD6689657}" dt="2025-07-08T10:48:56.064" v="2341" actId="14100"/>
          <ac:picMkLst>
            <pc:docMk/>
            <pc:sldMk cId="2108661366" sldId="268"/>
            <ac:picMk id="11" creationId="{E06D55D5-9E5A-64F6-AB29-CD4E374CC56F}"/>
          </ac:picMkLst>
        </pc:picChg>
      </pc:sldChg>
      <pc:sldChg chg="add del">
        <pc:chgData name="Ujjawal Pathak" userId="c0d59705d3e50c76" providerId="LiveId" clId="{6074B1E8-CA07-4CF4-BF74-6A2CD6689657}" dt="2025-07-08T10:10:01.810" v="2106" actId="2696"/>
        <pc:sldMkLst>
          <pc:docMk/>
          <pc:sldMk cId="2561462983" sldId="268"/>
        </pc:sldMkLst>
      </pc:sldChg>
      <pc:sldChg chg="add del">
        <pc:chgData name="Ujjawal Pathak" userId="c0d59705d3e50c76" providerId="LiveId" clId="{6074B1E8-CA07-4CF4-BF74-6A2CD6689657}" dt="2025-07-08T10:10:11.675" v="2108" actId="2696"/>
        <pc:sldMkLst>
          <pc:docMk/>
          <pc:sldMk cId="3511822430" sldId="268"/>
        </pc:sldMkLst>
      </pc:sldChg>
      <pc:sldChg chg="addSp modSp del mod">
        <pc:chgData name="Ujjawal Pathak" userId="c0d59705d3e50c76" providerId="LiveId" clId="{6074B1E8-CA07-4CF4-BF74-6A2CD6689657}" dt="2025-07-08T10:54:03.612" v="2345" actId="2696"/>
        <pc:sldMkLst>
          <pc:docMk/>
          <pc:sldMk cId="2716106084" sldId="269"/>
        </pc:sldMkLst>
        <pc:picChg chg="add mod">
          <ac:chgData name="Ujjawal Pathak" userId="c0d59705d3e50c76" providerId="LiveId" clId="{6074B1E8-CA07-4CF4-BF74-6A2CD6689657}" dt="2025-07-08T10:53:58.835" v="2344" actId="962"/>
          <ac:picMkLst>
            <pc:docMk/>
            <pc:sldMk cId="2716106084" sldId="269"/>
            <ac:picMk id="3" creationId="{16A3DC23-2278-4C6A-1547-81440CB8BC51}"/>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D5F5F5-C72C-4266-AF51-0A7919DFC363}"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9B4C68B3-BE5B-4BEB-AAF0-A67046A1C39E}">
      <dgm:prSet phldrT="[Text]" custT="1"/>
      <dgm:spPr/>
      <dgm:t>
        <a:bodyPr/>
        <a:lstStyle/>
        <a:p>
          <a:r>
            <a:rPr lang="en-US" sz="2000" dirty="0"/>
            <a:t>Manipulate individuals to divulge confidential information.</a:t>
          </a:r>
          <a:endParaRPr lang="en-IN" sz="2000" dirty="0"/>
        </a:p>
      </dgm:t>
    </dgm:pt>
    <dgm:pt modelId="{5E173049-96E9-4E6D-BCD0-41E6D79A8240}" type="parTrans" cxnId="{EF278D48-5170-438B-AE0A-6011BB59F04E}">
      <dgm:prSet/>
      <dgm:spPr/>
      <dgm:t>
        <a:bodyPr/>
        <a:lstStyle/>
        <a:p>
          <a:endParaRPr lang="en-IN"/>
        </a:p>
      </dgm:t>
    </dgm:pt>
    <dgm:pt modelId="{33777F00-6B92-4054-82DA-E392F1A8E336}" type="sibTrans" cxnId="{EF278D48-5170-438B-AE0A-6011BB59F04E}">
      <dgm:prSet/>
      <dgm:spPr/>
      <dgm:t>
        <a:bodyPr/>
        <a:lstStyle/>
        <a:p>
          <a:endParaRPr lang="en-IN"/>
        </a:p>
      </dgm:t>
    </dgm:pt>
    <dgm:pt modelId="{FA72B05F-5018-4C01-B8BB-1226A3AF26A0}">
      <dgm:prSet phldrT="[Text]" custT="1"/>
      <dgm:spPr/>
      <dgm:t>
        <a:bodyPr/>
        <a:lstStyle/>
        <a:p>
          <a:r>
            <a:rPr lang="en-US" sz="2000" dirty="0"/>
            <a:t>Examples: Impersonation, emotional manipulation.</a:t>
          </a:r>
          <a:endParaRPr lang="en-IN" sz="2000" dirty="0"/>
        </a:p>
      </dgm:t>
    </dgm:pt>
    <dgm:pt modelId="{F6ACDD6D-AEAC-4F6B-AAA8-D78CA84A9181}" type="parTrans" cxnId="{C55F1E84-C126-497C-B350-9C17810B34FF}">
      <dgm:prSet/>
      <dgm:spPr/>
      <dgm:t>
        <a:bodyPr/>
        <a:lstStyle/>
        <a:p>
          <a:endParaRPr lang="en-IN"/>
        </a:p>
      </dgm:t>
    </dgm:pt>
    <dgm:pt modelId="{EBE5D1CC-1B67-4929-9137-7659BF5FC116}" type="sibTrans" cxnId="{C55F1E84-C126-497C-B350-9C17810B34FF}">
      <dgm:prSet/>
      <dgm:spPr/>
      <dgm:t>
        <a:bodyPr/>
        <a:lstStyle/>
        <a:p>
          <a:endParaRPr lang="en-IN"/>
        </a:p>
      </dgm:t>
    </dgm:pt>
    <dgm:pt modelId="{2B716ABC-969F-45FF-8928-EB686BECB665}">
      <dgm:prSet phldrT="[Text]" custT="1"/>
      <dgm:spPr/>
      <dgm:t>
        <a:bodyPr/>
        <a:lstStyle/>
        <a:p>
          <a:r>
            <a:rPr lang="en-US" sz="2000" dirty="0"/>
            <a:t>Website phishing</a:t>
          </a:r>
          <a:endParaRPr lang="en-IN" sz="2000" dirty="0"/>
        </a:p>
      </dgm:t>
    </dgm:pt>
    <dgm:pt modelId="{24AE04F1-5BC8-4242-BF37-99A08505FCE4}" type="parTrans" cxnId="{C49CEC20-DA95-4BD4-BD09-1523A7873308}">
      <dgm:prSet/>
      <dgm:spPr/>
      <dgm:t>
        <a:bodyPr/>
        <a:lstStyle/>
        <a:p>
          <a:endParaRPr lang="en-IN"/>
        </a:p>
      </dgm:t>
    </dgm:pt>
    <dgm:pt modelId="{28C5505A-C49F-41CB-AED8-1D445CA3C2D5}" type="sibTrans" cxnId="{C49CEC20-DA95-4BD4-BD09-1523A7873308}">
      <dgm:prSet/>
      <dgm:spPr/>
      <dgm:t>
        <a:bodyPr/>
        <a:lstStyle/>
        <a:p>
          <a:endParaRPr lang="en-IN"/>
        </a:p>
      </dgm:t>
    </dgm:pt>
    <dgm:pt modelId="{8788AAB4-7757-4CE1-A86B-0FDC3C01F713}">
      <dgm:prSet phldrT="[Text]" custT="1"/>
      <dgm:spPr/>
      <dgm:t>
        <a:bodyPr/>
        <a:lstStyle/>
        <a:p>
          <a:r>
            <a:rPr lang="en-US" sz="2000" dirty="0"/>
            <a:t>Fraudulent websites imitating legitimate ones.</a:t>
          </a:r>
          <a:endParaRPr lang="en-IN" sz="2000" dirty="0"/>
        </a:p>
      </dgm:t>
    </dgm:pt>
    <dgm:pt modelId="{04EA45F1-6B72-43B5-8371-31AEADB5CED9}" type="parTrans" cxnId="{8B3EF3E6-9A5F-49D5-BB18-6A6B2464D3E4}">
      <dgm:prSet/>
      <dgm:spPr/>
      <dgm:t>
        <a:bodyPr/>
        <a:lstStyle/>
        <a:p>
          <a:endParaRPr lang="en-IN"/>
        </a:p>
      </dgm:t>
    </dgm:pt>
    <dgm:pt modelId="{70B380E2-AB45-4315-B4E7-A97F89F18D9A}" type="sibTrans" cxnId="{8B3EF3E6-9A5F-49D5-BB18-6A6B2464D3E4}">
      <dgm:prSet/>
      <dgm:spPr/>
      <dgm:t>
        <a:bodyPr/>
        <a:lstStyle/>
        <a:p>
          <a:endParaRPr lang="en-IN"/>
        </a:p>
      </dgm:t>
    </dgm:pt>
    <dgm:pt modelId="{DE192FAC-9F5E-4F2B-84BD-09CB7B60F113}">
      <dgm:prSet phldrT="[Text]" custT="1"/>
      <dgm:spPr/>
      <dgm:t>
        <a:bodyPr/>
        <a:lstStyle/>
        <a:p>
          <a:r>
            <a:rPr lang="en-US" sz="2000" dirty="0"/>
            <a:t>Examples: Fake login pages, malicious websites.</a:t>
          </a:r>
          <a:endParaRPr lang="en-IN" sz="2000" dirty="0"/>
        </a:p>
      </dgm:t>
    </dgm:pt>
    <dgm:pt modelId="{E4E96BEB-D264-4D50-8AB9-9CFB27884462}" type="parTrans" cxnId="{B1DCF80F-ACCD-44CD-BA37-57BFBDBE1885}">
      <dgm:prSet/>
      <dgm:spPr/>
      <dgm:t>
        <a:bodyPr/>
        <a:lstStyle/>
        <a:p>
          <a:endParaRPr lang="en-IN"/>
        </a:p>
      </dgm:t>
    </dgm:pt>
    <dgm:pt modelId="{88E8EAA6-38B2-4F72-97CC-331BD3D7D379}" type="sibTrans" cxnId="{B1DCF80F-ACCD-44CD-BA37-57BFBDBE1885}">
      <dgm:prSet/>
      <dgm:spPr/>
      <dgm:t>
        <a:bodyPr/>
        <a:lstStyle/>
        <a:p>
          <a:endParaRPr lang="en-IN"/>
        </a:p>
      </dgm:t>
    </dgm:pt>
    <dgm:pt modelId="{F000EE25-5AE8-42B7-A055-E2791BB90E3D}">
      <dgm:prSet phldrT="[Text]" custT="1"/>
      <dgm:spPr/>
      <dgm:t>
        <a:bodyPr/>
        <a:lstStyle/>
        <a:p>
          <a:r>
            <a:rPr lang="en-US" sz="2400" dirty="0"/>
            <a:t>Email</a:t>
          </a:r>
          <a:r>
            <a:rPr lang="en-US" sz="3500" dirty="0"/>
            <a:t> </a:t>
          </a:r>
          <a:r>
            <a:rPr lang="en-US" sz="2400" dirty="0"/>
            <a:t>phishing</a:t>
          </a:r>
          <a:endParaRPr lang="en-IN" sz="2400" dirty="0"/>
        </a:p>
      </dgm:t>
    </dgm:pt>
    <dgm:pt modelId="{A6A87D17-C7AE-46DA-8A81-CEF18B6DFD07}" type="parTrans" cxnId="{53C1E507-D4F7-480A-B193-23FFF90760D6}">
      <dgm:prSet/>
      <dgm:spPr/>
      <dgm:t>
        <a:bodyPr/>
        <a:lstStyle/>
        <a:p>
          <a:endParaRPr lang="en-IN"/>
        </a:p>
      </dgm:t>
    </dgm:pt>
    <dgm:pt modelId="{C6943BCE-9549-438D-8C6E-B2152F57375B}" type="sibTrans" cxnId="{53C1E507-D4F7-480A-B193-23FFF90760D6}">
      <dgm:prSet/>
      <dgm:spPr/>
      <dgm:t>
        <a:bodyPr/>
        <a:lstStyle/>
        <a:p>
          <a:endParaRPr lang="en-IN"/>
        </a:p>
      </dgm:t>
    </dgm:pt>
    <dgm:pt modelId="{84107248-8BD0-4D2E-AFF1-CF64EBEF3575}">
      <dgm:prSet phldrT="[Text]" custT="1"/>
      <dgm:spPr/>
      <dgm:t>
        <a:bodyPr/>
        <a:lstStyle/>
        <a:p>
          <a:r>
            <a:rPr lang="en-US" sz="2000" dirty="0"/>
            <a:t>Deceptive email to extract information.</a:t>
          </a:r>
          <a:endParaRPr lang="en-IN" sz="2000" dirty="0"/>
        </a:p>
      </dgm:t>
    </dgm:pt>
    <dgm:pt modelId="{88FFB582-802C-4BB9-B9AE-FC99C172C1C5}" type="parTrans" cxnId="{BD3B01E1-68EC-4A6F-B05E-F4C50D363D87}">
      <dgm:prSet/>
      <dgm:spPr/>
      <dgm:t>
        <a:bodyPr/>
        <a:lstStyle/>
        <a:p>
          <a:endParaRPr lang="en-IN"/>
        </a:p>
      </dgm:t>
    </dgm:pt>
    <dgm:pt modelId="{968B48FE-57FD-4D3F-A781-16C21F819826}" type="sibTrans" cxnId="{BD3B01E1-68EC-4A6F-B05E-F4C50D363D87}">
      <dgm:prSet/>
      <dgm:spPr/>
      <dgm:t>
        <a:bodyPr/>
        <a:lstStyle/>
        <a:p>
          <a:endParaRPr lang="en-IN"/>
        </a:p>
      </dgm:t>
    </dgm:pt>
    <dgm:pt modelId="{832F4FE2-EF3C-4CCF-92DC-C5168BC670C9}">
      <dgm:prSet phldrT="[Text]" custT="1"/>
      <dgm:spPr/>
      <dgm:t>
        <a:bodyPr/>
        <a:lstStyle/>
        <a:p>
          <a:r>
            <a:rPr lang="en-US" sz="2000" dirty="0"/>
            <a:t>Examples: fake security alerts, account verification requests.  </a:t>
          </a:r>
          <a:endParaRPr lang="en-IN" sz="2000" dirty="0"/>
        </a:p>
      </dgm:t>
    </dgm:pt>
    <dgm:pt modelId="{D6168210-72E6-40E0-AEEF-17007533A40C}" type="parTrans" cxnId="{93EE20F2-CDDD-442A-A10C-A5243405908B}">
      <dgm:prSet/>
      <dgm:spPr/>
      <dgm:t>
        <a:bodyPr/>
        <a:lstStyle/>
        <a:p>
          <a:endParaRPr lang="en-IN"/>
        </a:p>
      </dgm:t>
    </dgm:pt>
    <dgm:pt modelId="{E7B19994-143B-41BD-BEFA-922E1A31E1BD}" type="sibTrans" cxnId="{93EE20F2-CDDD-442A-A10C-A5243405908B}">
      <dgm:prSet/>
      <dgm:spPr/>
      <dgm:t>
        <a:bodyPr/>
        <a:lstStyle/>
        <a:p>
          <a:endParaRPr lang="en-IN"/>
        </a:p>
      </dgm:t>
    </dgm:pt>
    <dgm:pt modelId="{AAACA8DD-F217-4BC1-98B1-7BE626738A74}">
      <dgm:prSet phldrT="[Text]" custT="1"/>
      <dgm:spPr/>
      <dgm:t>
        <a:bodyPr/>
        <a:lstStyle/>
        <a:p>
          <a:r>
            <a:rPr lang="en-US" sz="2000" dirty="0"/>
            <a:t>Social Engineering</a:t>
          </a:r>
          <a:endParaRPr lang="en-IN" sz="2000" dirty="0"/>
        </a:p>
      </dgm:t>
    </dgm:pt>
    <dgm:pt modelId="{88FA4332-E55C-491D-97BB-B1692D97AF1D}" type="sibTrans" cxnId="{D2D13315-9C5B-4B80-AB9E-84F680A4D846}">
      <dgm:prSet/>
      <dgm:spPr/>
      <dgm:t>
        <a:bodyPr/>
        <a:lstStyle/>
        <a:p>
          <a:endParaRPr lang="en-IN"/>
        </a:p>
      </dgm:t>
    </dgm:pt>
    <dgm:pt modelId="{4E7D8C82-3807-4CFD-8226-EB9E9B0B672F}" type="parTrans" cxnId="{D2D13315-9C5B-4B80-AB9E-84F680A4D846}">
      <dgm:prSet/>
      <dgm:spPr/>
      <dgm:t>
        <a:bodyPr/>
        <a:lstStyle/>
        <a:p>
          <a:endParaRPr lang="en-IN"/>
        </a:p>
      </dgm:t>
    </dgm:pt>
    <dgm:pt modelId="{E4F8A2C4-8C2B-4A4D-829C-B31C2170ECE0}" type="pres">
      <dgm:prSet presAssocID="{31D5F5F5-C72C-4266-AF51-0A7919DFC363}" presName="Name0" presStyleCnt="0">
        <dgm:presLayoutVars>
          <dgm:dir/>
          <dgm:animLvl val="lvl"/>
          <dgm:resizeHandles val="exact"/>
        </dgm:presLayoutVars>
      </dgm:prSet>
      <dgm:spPr/>
    </dgm:pt>
    <dgm:pt modelId="{824869F5-4A99-4961-A65E-E2BDF18267B0}" type="pres">
      <dgm:prSet presAssocID="{AAACA8DD-F217-4BC1-98B1-7BE626738A74}" presName="composite" presStyleCnt="0"/>
      <dgm:spPr/>
    </dgm:pt>
    <dgm:pt modelId="{3C903CA8-553A-47E1-BBD3-F1A206F29C1C}" type="pres">
      <dgm:prSet presAssocID="{AAACA8DD-F217-4BC1-98B1-7BE626738A74}" presName="parTx" presStyleLbl="alignNode1" presStyleIdx="0" presStyleCnt="3" custScaleY="101292" custLinFactNeighborX="-103" custLinFactNeighborY="-5058">
        <dgm:presLayoutVars>
          <dgm:chMax val="0"/>
          <dgm:chPref val="0"/>
          <dgm:bulletEnabled val="1"/>
        </dgm:presLayoutVars>
      </dgm:prSet>
      <dgm:spPr/>
    </dgm:pt>
    <dgm:pt modelId="{8C726662-255F-4FC6-A51A-8149F7637E26}" type="pres">
      <dgm:prSet presAssocID="{AAACA8DD-F217-4BC1-98B1-7BE626738A74}" presName="desTx" presStyleLbl="alignAccFollowNode1" presStyleIdx="0" presStyleCnt="3" custScaleY="100000" custLinFactY="500000" custLinFactNeighborX="-103" custLinFactNeighborY="516000">
        <dgm:presLayoutVars>
          <dgm:bulletEnabled val="1"/>
        </dgm:presLayoutVars>
      </dgm:prSet>
      <dgm:spPr/>
    </dgm:pt>
    <dgm:pt modelId="{A31C666C-3336-4176-BFE5-AF476FF3CAA1}" type="pres">
      <dgm:prSet presAssocID="{88FA4332-E55C-491D-97BB-B1692D97AF1D}" presName="space" presStyleCnt="0"/>
      <dgm:spPr/>
    </dgm:pt>
    <dgm:pt modelId="{6263C4BB-1490-41D0-9BD6-B411DEAD5D3C}" type="pres">
      <dgm:prSet presAssocID="{2B716ABC-969F-45FF-8928-EB686BECB665}" presName="composite" presStyleCnt="0"/>
      <dgm:spPr/>
    </dgm:pt>
    <dgm:pt modelId="{D78F35A4-BFA9-4EB1-84AD-47C601F686A7}" type="pres">
      <dgm:prSet presAssocID="{2B716ABC-969F-45FF-8928-EB686BECB665}" presName="parTx" presStyleLbl="alignNode1" presStyleIdx="1" presStyleCnt="3" custScaleY="100000" custLinFactNeighborX="0" custLinFactNeighborY="-4034">
        <dgm:presLayoutVars>
          <dgm:chMax val="0"/>
          <dgm:chPref val="0"/>
          <dgm:bulletEnabled val="1"/>
        </dgm:presLayoutVars>
      </dgm:prSet>
      <dgm:spPr/>
    </dgm:pt>
    <dgm:pt modelId="{3BB926D6-98C0-4890-8420-34A802CE1EC1}" type="pres">
      <dgm:prSet presAssocID="{2B716ABC-969F-45FF-8928-EB686BECB665}" presName="desTx" presStyleLbl="alignAccFollowNode1" presStyleIdx="1" presStyleCnt="3" custLinFactY="745167" custLinFactNeighborY="800000">
        <dgm:presLayoutVars>
          <dgm:bulletEnabled val="1"/>
        </dgm:presLayoutVars>
      </dgm:prSet>
      <dgm:spPr/>
    </dgm:pt>
    <dgm:pt modelId="{0E3F6836-3F5F-4D5B-9618-2CA64E5B51F0}" type="pres">
      <dgm:prSet presAssocID="{28C5505A-C49F-41CB-AED8-1D445CA3C2D5}" presName="space" presStyleCnt="0"/>
      <dgm:spPr/>
    </dgm:pt>
    <dgm:pt modelId="{74A43E33-BFFF-4A48-94F4-811D50337F2E}" type="pres">
      <dgm:prSet presAssocID="{F000EE25-5AE8-42B7-A055-E2791BB90E3D}" presName="composite" presStyleCnt="0"/>
      <dgm:spPr/>
    </dgm:pt>
    <dgm:pt modelId="{0D78DACE-262E-4A97-86ED-A701BD33AF98}" type="pres">
      <dgm:prSet presAssocID="{F000EE25-5AE8-42B7-A055-E2791BB90E3D}" presName="parTx" presStyleLbl="alignNode1" presStyleIdx="2" presStyleCnt="3" custLinFactNeighborX="-5568" custLinFactNeighborY="-4034">
        <dgm:presLayoutVars>
          <dgm:chMax val="0"/>
          <dgm:chPref val="0"/>
          <dgm:bulletEnabled val="1"/>
        </dgm:presLayoutVars>
      </dgm:prSet>
      <dgm:spPr/>
    </dgm:pt>
    <dgm:pt modelId="{A6BEF3B9-5479-4262-B4D9-C1FDAFC0A7D5}" type="pres">
      <dgm:prSet presAssocID="{F000EE25-5AE8-42B7-A055-E2791BB90E3D}" presName="desTx" presStyleLbl="alignAccFollowNode1" presStyleIdx="2" presStyleCnt="3" custLinFactY="368991" custLinFactNeighborX="-3928" custLinFactNeighborY="400000">
        <dgm:presLayoutVars>
          <dgm:bulletEnabled val="1"/>
        </dgm:presLayoutVars>
      </dgm:prSet>
      <dgm:spPr/>
    </dgm:pt>
  </dgm:ptLst>
  <dgm:cxnLst>
    <dgm:cxn modelId="{53C1E507-D4F7-480A-B193-23FFF90760D6}" srcId="{31D5F5F5-C72C-4266-AF51-0A7919DFC363}" destId="{F000EE25-5AE8-42B7-A055-E2791BB90E3D}" srcOrd="2" destOrd="0" parTransId="{A6A87D17-C7AE-46DA-8A81-CEF18B6DFD07}" sibTransId="{C6943BCE-9549-438D-8C6E-B2152F57375B}"/>
    <dgm:cxn modelId="{B1DCF80F-ACCD-44CD-BA37-57BFBDBE1885}" srcId="{2B716ABC-969F-45FF-8928-EB686BECB665}" destId="{DE192FAC-9F5E-4F2B-84BD-09CB7B60F113}" srcOrd="1" destOrd="0" parTransId="{E4E96BEB-D264-4D50-8AB9-9CFB27884462}" sibTransId="{88E8EAA6-38B2-4F72-97CC-331BD3D7D379}"/>
    <dgm:cxn modelId="{9046AE13-18AE-47A7-8429-3DEC3F821B04}" type="presOf" srcId="{FA72B05F-5018-4C01-B8BB-1226A3AF26A0}" destId="{8C726662-255F-4FC6-A51A-8149F7637E26}" srcOrd="0" destOrd="1" presId="urn:microsoft.com/office/officeart/2005/8/layout/hList1"/>
    <dgm:cxn modelId="{D2D13315-9C5B-4B80-AB9E-84F680A4D846}" srcId="{31D5F5F5-C72C-4266-AF51-0A7919DFC363}" destId="{AAACA8DD-F217-4BC1-98B1-7BE626738A74}" srcOrd="0" destOrd="0" parTransId="{4E7D8C82-3807-4CFD-8226-EB9E9B0B672F}" sibTransId="{88FA4332-E55C-491D-97BB-B1692D97AF1D}"/>
    <dgm:cxn modelId="{C49CEC20-DA95-4BD4-BD09-1523A7873308}" srcId="{31D5F5F5-C72C-4266-AF51-0A7919DFC363}" destId="{2B716ABC-969F-45FF-8928-EB686BECB665}" srcOrd="1" destOrd="0" parTransId="{24AE04F1-5BC8-4242-BF37-99A08505FCE4}" sibTransId="{28C5505A-C49F-41CB-AED8-1D445CA3C2D5}"/>
    <dgm:cxn modelId="{4FCB382A-D1AE-464C-9097-3BF8494F4B33}" type="presOf" srcId="{AAACA8DD-F217-4BC1-98B1-7BE626738A74}" destId="{3C903CA8-553A-47E1-BBD3-F1A206F29C1C}" srcOrd="0" destOrd="0" presId="urn:microsoft.com/office/officeart/2005/8/layout/hList1"/>
    <dgm:cxn modelId="{7E30AB3A-A9B1-4805-90D6-0A7B4447C7BC}" type="presOf" srcId="{F000EE25-5AE8-42B7-A055-E2791BB90E3D}" destId="{0D78DACE-262E-4A97-86ED-A701BD33AF98}" srcOrd="0" destOrd="0" presId="urn:microsoft.com/office/officeart/2005/8/layout/hList1"/>
    <dgm:cxn modelId="{5F1FE03A-B4C1-459C-80C5-93486290D11A}" type="presOf" srcId="{31D5F5F5-C72C-4266-AF51-0A7919DFC363}" destId="{E4F8A2C4-8C2B-4A4D-829C-B31C2170ECE0}" srcOrd="0" destOrd="0" presId="urn:microsoft.com/office/officeart/2005/8/layout/hList1"/>
    <dgm:cxn modelId="{EF278D48-5170-438B-AE0A-6011BB59F04E}" srcId="{AAACA8DD-F217-4BC1-98B1-7BE626738A74}" destId="{9B4C68B3-BE5B-4BEB-AAF0-A67046A1C39E}" srcOrd="0" destOrd="0" parTransId="{5E173049-96E9-4E6D-BCD0-41E6D79A8240}" sibTransId="{33777F00-6B92-4054-82DA-E392F1A8E336}"/>
    <dgm:cxn modelId="{64741172-3616-4495-84BE-B817FADA1576}" type="presOf" srcId="{DE192FAC-9F5E-4F2B-84BD-09CB7B60F113}" destId="{3BB926D6-98C0-4890-8420-34A802CE1EC1}" srcOrd="0" destOrd="1" presId="urn:microsoft.com/office/officeart/2005/8/layout/hList1"/>
    <dgm:cxn modelId="{C55F1E84-C126-497C-B350-9C17810B34FF}" srcId="{AAACA8DD-F217-4BC1-98B1-7BE626738A74}" destId="{FA72B05F-5018-4C01-B8BB-1226A3AF26A0}" srcOrd="1" destOrd="0" parTransId="{F6ACDD6D-AEAC-4F6B-AAA8-D78CA84A9181}" sibTransId="{EBE5D1CC-1B67-4929-9137-7659BF5FC116}"/>
    <dgm:cxn modelId="{82CD2F98-E55F-496E-98AA-F84FEFDEB204}" type="presOf" srcId="{8788AAB4-7757-4CE1-A86B-0FDC3C01F713}" destId="{3BB926D6-98C0-4890-8420-34A802CE1EC1}" srcOrd="0" destOrd="0" presId="urn:microsoft.com/office/officeart/2005/8/layout/hList1"/>
    <dgm:cxn modelId="{4440E299-B859-450A-85C1-B8231522A6F2}" type="presOf" srcId="{84107248-8BD0-4D2E-AFF1-CF64EBEF3575}" destId="{A6BEF3B9-5479-4262-B4D9-C1FDAFC0A7D5}" srcOrd="0" destOrd="0" presId="urn:microsoft.com/office/officeart/2005/8/layout/hList1"/>
    <dgm:cxn modelId="{3BF072CE-73F4-452E-9EB3-22DE1556C993}" type="presOf" srcId="{832F4FE2-EF3C-4CCF-92DC-C5168BC670C9}" destId="{A6BEF3B9-5479-4262-B4D9-C1FDAFC0A7D5}" srcOrd="0" destOrd="1" presId="urn:microsoft.com/office/officeart/2005/8/layout/hList1"/>
    <dgm:cxn modelId="{D91F26D9-92E2-40FE-BE2B-422D4F1725DA}" type="presOf" srcId="{9B4C68B3-BE5B-4BEB-AAF0-A67046A1C39E}" destId="{8C726662-255F-4FC6-A51A-8149F7637E26}" srcOrd="0" destOrd="0" presId="urn:microsoft.com/office/officeart/2005/8/layout/hList1"/>
    <dgm:cxn modelId="{BD3B01E1-68EC-4A6F-B05E-F4C50D363D87}" srcId="{F000EE25-5AE8-42B7-A055-E2791BB90E3D}" destId="{84107248-8BD0-4D2E-AFF1-CF64EBEF3575}" srcOrd="0" destOrd="0" parTransId="{88FFB582-802C-4BB9-B9AE-FC99C172C1C5}" sibTransId="{968B48FE-57FD-4D3F-A781-16C21F819826}"/>
    <dgm:cxn modelId="{BBF426E4-D70C-473C-AE58-64D36CF17185}" type="presOf" srcId="{2B716ABC-969F-45FF-8928-EB686BECB665}" destId="{D78F35A4-BFA9-4EB1-84AD-47C601F686A7}" srcOrd="0" destOrd="0" presId="urn:microsoft.com/office/officeart/2005/8/layout/hList1"/>
    <dgm:cxn modelId="{8B3EF3E6-9A5F-49D5-BB18-6A6B2464D3E4}" srcId="{2B716ABC-969F-45FF-8928-EB686BECB665}" destId="{8788AAB4-7757-4CE1-A86B-0FDC3C01F713}" srcOrd="0" destOrd="0" parTransId="{04EA45F1-6B72-43B5-8371-31AEADB5CED9}" sibTransId="{70B380E2-AB45-4315-B4E7-A97F89F18D9A}"/>
    <dgm:cxn modelId="{93EE20F2-CDDD-442A-A10C-A5243405908B}" srcId="{F000EE25-5AE8-42B7-A055-E2791BB90E3D}" destId="{832F4FE2-EF3C-4CCF-92DC-C5168BC670C9}" srcOrd="1" destOrd="0" parTransId="{D6168210-72E6-40E0-AEEF-17007533A40C}" sibTransId="{E7B19994-143B-41BD-BEFA-922E1A31E1BD}"/>
    <dgm:cxn modelId="{CE9DD570-613E-443C-A958-1FE83AD7ED39}" type="presParOf" srcId="{E4F8A2C4-8C2B-4A4D-829C-B31C2170ECE0}" destId="{824869F5-4A99-4961-A65E-E2BDF18267B0}" srcOrd="0" destOrd="0" presId="urn:microsoft.com/office/officeart/2005/8/layout/hList1"/>
    <dgm:cxn modelId="{4FBD9764-1547-49B3-9E40-A572C674609E}" type="presParOf" srcId="{824869F5-4A99-4961-A65E-E2BDF18267B0}" destId="{3C903CA8-553A-47E1-BBD3-F1A206F29C1C}" srcOrd="0" destOrd="0" presId="urn:microsoft.com/office/officeart/2005/8/layout/hList1"/>
    <dgm:cxn modelId="{D79914BD-45B9-495D-80A4-489DE86826C0}" type="presParOf" srcId="{824869F5-4A99-4961-A65E-E2BDF18267B0}" destId="{8C726662-255F-4FC6-A51A-8149F7637E26}" srcOrd="1" destOrd="0" presId="urn:microsoft.com/office/officeart/2005/8/layout/hList1"/>
    <dgm:cxn modelId="{652FA902-8A2D-4FA1-A5C5-69B317879BE8}" type="presParOf" srcId="{E4F8A2C4-8C2B-4A4D-829C-B31C2170ECE0}" destId="{A31C666C-3336-4176-BFE5-AF476FF3CAA1}" srcOrd="1" destOrd="0" presId="urn:microsoft.com/office/officeart/2005/8/layout/hList1"/>
    <dgm:cxn modelId="{E44A9949-686D-4CC8-A6C5-86DA23479111}" type="presParOf" srcId="{E4F8A2C4-8C2B-4A4D-829C-B31C2170ECE0}" destId="{6263C4BB-1490-41D0-9BD6-B411DEAD5D3C}" srcOrd="2" destOrd="0" presId="urn:microsoft.com/office/officeart/2005/8/layout/hList1"/>
    <dgm:cxn modelId="{F2A1267C-45F3-469C-B4E6-4108092C127B}" type="presParOf" srcId="{6263C4BB-1490-41D0-9BD6-B411DEAD5D3C}" destId="{D78F35A4-BFA9-4EB1-84AD-47C601F686A7}" srcOrd="0" destOrd="0" presId="urn:microsoft.com/office/officeart/2005/8/layout/hList1"/>
    <dgm:cxn modelId="{03441C48-15E3-4D54-B4F6-D19443FA31EC}" type="presParOf" srcId="{6263C4BB-1490-41D0-9BD6-B411DEAD5D3C}" destId="{3BB926D6-98C0-4890-8420-34A802CE1EC1}" srcOrd="1" destOrd="0" presId="urn:microsoft.com/office/officeart/2005/8/layout/hList1"/>
    <dgm:cxn modelId="{6D82C1C4-B254-4DB5-A16B-EE2A1BF7BB58}" type="presParOf" srcId="{E4F8A2C4-8C2B-4A4D-829C-B31C2170ECE0}" destId="{0E3F6836-3F5F-4D5B-9618-2CA64E5B51F0}" srcOrd="3" destOrd="0" presId="urn:microsoft.com/office/officeart/2005/8/layout/hList1"/>
    <dgm:cxn modelId="{230E0C40-2FBD-425D-A49F-DDC02A9754BC}" type="presParOf" srcId="{E4F8A2C4-8C2B-4A4D-829C-B31C2170ECE0}" destId="{74A43E33-BFFF-4A48-94F4-811D50337F2E}" srcOrd="4" destOrd="0" presId="urn:microsoft.com/office/officeart/2005/8/layout/hList1"/>
    <dgm:cxn modelId="{46B8E7A1-CEC3-447F-8CE5-4CB79E7115F7}" type="presParOf" srcId="{74A43E33-BFFF-4A48-94F4-811D50337F2E}" destId="{0D78DACE-262E-4A97-86ED-A701BD33AF98}" srcOrd="0" destOrd="0" presId="urn:microsoft.com/office/officeart/2005/8/layout/hList1"/>
    <dgm:cxn modelId="{9552FD98-C9C1-4FBC-96E5-EB390D824F01}" type="presParOf" srcId="{74A43E33-BFFF-4A48-94F4-811D50337F2E}" destId="{A6BEF3B9-5479-4262-B4D9-C1FDAFC0A7D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03CA8-553A-47E1-BBD3-F1A206F29C1C}">
      <dsp:nvSpPr>
        <dsp:cNvPr id="0" name=""/>
        <dsp:cNvSpPr/>
      </dsp:nvSpPr>
      <dsp:spPr>
        <a:xfrm>
          <a:off x="0" y="0"/>
          <a:ext cx="2920722" cy="1183383"/>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Social Engineering</a:t>
          </a:r>
          <a:endParaRPr lang="en-IN" sz="2000" kern="1200" dirty="0"/>
        </a:p>
      </dsp:txBody>
      <dsp:txXfrm>
        <a:off x="0" y="0"/>
        <a:ext cx="2920722" cy="1183383"/>
      </dsp:txXfrm>
    </dsp:sp>
    <dsp:sp modelId="{8C726662-255F-4FC6-A51A-8149F7637E26}">
      <dsp:nvSpPr>
        <dsp:cNvPr id="0" name=""/>
        <dsp:cNvSpPr/>
      </dsp:nvSpPr>
      <dsp:spPr>
        <a:xfrm>
          <a:off x="0" y="1178816"/>
          <a:ext cx="2920722" cy="272304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Manipulate individuals to divulge confidential information.</a:t>
          </a:r>
          <a:endParaRPr lang="en-IN" sz="2000" kern="1200" dirty="0"/>
        </a:p>
        <a:p>
          <a:pPr marL="228600" lvl="1" indent="-228600" algn="l" defTabSz="889000">
            <a:lnSpc>
              <a:spcPct val="90000"/>
            </a:lnSpc>
            <a:spcBef>
              <a:spcPct val="0"/>
            </a:spcBef>
            <a:spcAft>
              <a:spcPct val="15000"/>
            </a:spcAft>
            <a:buChar char="•"/>
          </a:pPr>
          <a:r>
            <a:rPr lang="en-US" sz="2000" kern="1200" dirty="0"/>
            <a:t>Examples: Impersonation, emotional manipulation.</a:t>
          </a:r>
          <a:endParaRPr lang="en-IN" sz="2000" kern="1200" dirty="0"/>
        </a:p>
      </dsp:txBody>
      <dsp:txXfrm>
        <a:off x="0" y="1178816"/>
        <a:ext cx="2920722" cy="2723040"/>
      </dsp:txXfrm>
    </dsp:sp>
    <dsp:sp modelId="{D78F35A4-BFA9-4EB1-84AD-47C601F686A7}">
      <dsp:nvSpPr>
        <dsp:cNvPr id="0" name=""/>
        <dsp:cNvSpPr/>
      </dsp:nvSpPr>
      <dsp:spPr>
        <a:xfrm>
          <a:off x="3332618" y="0"/>
          <a:ext cx="2920722" cy="116828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t>Website phishing</a:t>
          </a:r>
          <a:endParaRPr lang="en-IN" sz="2000" kern="1200" dirty="0"/>
        </a:p>
      </dsp:txBody>
      <dsp:txXfrm>
        <a:off x="3332618" y="0"/>
        <a:ext cx="2920722" cy="1168288"/>
      </dsp:txXfrm>
    </dsp:sp>
    <dsp:sp modelId="{3BB926D6-98C0-4890-8420-34A802CE1EC1}">
      <dsp:nvSpPr>
        <dsp:cNvPr id="0" name=""/>
        <dsp:cNvSpPr/>
      </dsp:nvSpPr>
      <dsp:spPr>
        <a:xfrm>
          <a:off x="3332618" y="1178816"/>
          <a:ext cx="2920722" cy="272304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Fraudulent websites imitating legitimate ones.</a:t>
          </a:r>
          <a:endParaRPr lang="en-IN" sz="2000" kern="1200" dirty="0"/>
        </a:p>
        <a:p>
          <a:pPr marL="228600" lvl="1" indent="-228600" algn="l" defTabSz="889000">
            <a:lnSpc>
              <a:spcPct val="90000"/>
            </a:lnSpc>
            <a:spcBef>
              <a:spcPct val="0"/>
            </a:spcBef>
            <a:spcAft>
              <a:spcPct val="15000"/>
            </a:spcAft>
            <a:buChar char="•"/>
          </a:pPr>
          <a:r>
            <a:rPr lang="en-US" sz="2000" kern="1200" dirty="0"/>
            <a:t>Examples: Fake login pages, malicious websites.</a:t>
          </a:r>
          <a:endParaRPr lang="en-IN" sz="2000" kern="1200" dirty="0"/>
        </a:p>
      </dsp:txBody>
      <dsp:txXfrm>
        <a:off x="3332618" y="1178816"/>
        <a:ext cx="2920722" cy="2723040"/>
      </dsp:txXfrm>
    </dsp:sp>
    <dsp:sp modelId="{0D78DACE-262E-4A97-86ED-A701BD33AF98}">
      <dsp:nvSpPr>
        <dsp:cNvPr id="0" name=""/>
        <dsp:cNvSpPr/>
      </dsp:nvSpPr>
      <dsp:spPr>
        <a:xfrm>
          <a:off x="6499616" y="0"/>
          <a:ext cx="2920722" cy="116828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Email</a:t>
          </a:r>
          <a:r>
            <a:rPr lang="en-US" sz="3500" kern="1200" dirty="0"/>
            <a:t> </a:t>
          </a:r>
          <a:r>
            <a:rPr lang="en-US" sz="2400" kern="1200" dirty="0"/>
            <a:t>phishing</a:t>
          </a:r>
          <a:endParaRPr lang="en-IN" sz="2400" kern="1200" dirty="0"/>
        </a:p>
      </dsp:txBody>
      <dsp:txXfrm>
        <a:off x="6499616" y="0"/>
        <a:ext cx="2920722" cy="1168288"/>
      </dsp:txXfrm>
    </dsp:sp>
    <dsp:sp modelId="{A6BEF3B9-5479-4262-B4D9-C1FDAFC0A7D5}">
      <dsp:nvSpPr>
        <dsp:cNvPr id="0" name=""/>
        <dsp:cNvSpPr/>
      </dsp:nvSpPr>
      <dsp:spPr>
        <a:xfrm>
          <a:off x="6547516" y="1178816"/>
          <a:ext cx="2920722" cy="272304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Deceptive email to extract information.</a:t>
          </a:r>
          <a:endParaRPr lang="en-IN" sz="2000" kern="1200" dirty="0"/>
        </a:p>
        <a:p>
          <a:pPr marL="228600" lvl="1" indent="-228600" algn="l" defTabSz="889000">
            <a:lnSpc>
              <a:spcPct val="90000"/>
            </a:lnSpc>
            <a:spcBef>
              <a:spcPct val="0"/>
            </a:spcBef>
            <a:spcAft>
              <a:spcPct val="15000"/>
            </a:spcAft>
            <a:buChar char="•"/>
          </a:pPr>
          <a:r>
            <a:rPr lang="en-US" sz="2000" kern="1200" dirty="0"/>
            <a:t>Examples: fake security alerts, account verification requests.  </a:t>
          </a:r>
          <a:endParaRPr lang="en-IN" sz="2000" kern="1200" dirty="0"/>
        </a:p>
      </dsp:txBody>
      <dsp:txXfrm>
        <a:off x="6547516" y="1178816"/>
        <a:ext cx="2920722" cy="272304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07T09:11:46.513"/>
    </inkml:context>
    <inkml:brush xml:id="br0">
      <inkml:brushProperty name="width" value="0.035" units="cm"/>
      <inkml:brushProperty name="height" value="0.035" units="cm"/>
      <inkml:brushProperty name="color" value="#008C3A"/>
      <inkml:brushProperty name="ignorePressure" value="1"/>
    </inkml:brush>
  </inkml:definitions>
  <inkml:trace contextRef="#ctx0" brushRef="#br0">0 1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07T18:43:07.692"/>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07T18:10:32.582"/>
    </inkml:context>
    <inkml:brush xml:id="br0">
      <inkml:brushProperty name="width" value="0.035" units="cm"/>
      <inkml:brushProperty name="height" value="0.035" units="cm"/>
      <inkml:brushProperty name="color" value="#008C3A"/>
      <inkml:brushProperty name="ignorePressure" value="1"/>
    </inkml:brush>
  </inkml:definitions>
  <inkml:trace contextRef="#ctx0" brushRef="#br0">46 0,'-43'0,"40"0,6 0,23 0,19 0,-45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09T13:15:28.652"/>
    </inkml:context>
    <inkml:brush xml:id="br0">
      <inkml:brushProperty name="width" value="0.035" units="cm"/>
      <inkml:brushProperty name="height" value="0.035" units="cm"/>
      <inkml:brushProperty name="color" value="#008C3A"/>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09T13:15:28.874"/>
    </inkml:context>
    <inkml:brush xml:id="br0">
      <inkml:brushProperty name="width" value="0.035" units="cm"/>
      <inkml:brushProperty name="height" value="0.035" units="cm"/>
      <inkml:brushProperty name="color" value="#008C3A"/>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7-09T13:15:42.241"/>
    </inkml:context>
    <inkml:brush xml:id="br0">
      <inkml:brushProperty name="width" value="0.035" units="cm"/>
      <inkml:brushProperty name="height" value="0.035" units="cm"/>
      <inkml:brushProperty name="color" value="#008C3A"/>
      <inkml:brushProperty name="ignorePressure" value="1"/>
    </inkml:brush>
  </inkml:definitions>
  <inkml:trace contextRef="#ctx0" brushRef="#br0">0 0,'13412'0,"-13389"0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9T13:15:49.880"/>
    </inkml:context>
    <inkml:brush xml:id="br0">
      <inkml:brushProperty name="width" value="0.035" units="cm"/>
      <inkml:brushProperty name="height" value="0.035" units="cm"/>
      <inkml:brushProperty name="color" value="#008C3A"/>
    </inkml:brush>
  </inkml:definitions>
  <inkml:trace contextRef="#ctx0" brushRef="#br0">0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18:11:00.638"/>
    </inkml:context>
    <inkml:brush xml:id="br0">
      <inkml:brushProperty name="width" value="0.035" units="cm"/>
      <inkml:brushProperty name="height" value="0.035" units="cm"/>
      <inkml:brushProperty name="color" value="#008C3A"/>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18:11:01.369"/>
    </inkml:context>
    <inkml:brush xml:id="br0">
      <inkml:brushProperty name="width" value="0.035" units="cm"/>
      <inkml:brushProperty name="height" value="0.035" units="cm"/>
      <inkml:brushProperty name="color" value="#008C3A"/>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7T18:11:01.603"/>
    </inkml:context>
    <inkml:brush xml:id="br0">
      <inkml:brushProperty name="width" value="0.035" units="cm"/>
      <inkml:brushProperty name="height" value="0.035" units="cm"/>
      <inkml:brushProperty name="color" value="#008C3A"/>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FF32C-9474-41E7-92AF-5DB4A4E98ED7}" type="datetimeFigureOut">
              <a:rPr lang="en-IN" smtClean="0"/>
              <a:t>19-07-2025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1BC26-8F60-4F67-98C4-3BF8123C1346}" type="slidenum">
              <a:rPr lang="en-IN" smtClean="0"/>
              <a:t>‹#›</a:t>
            </a:fld>
            <a:endParaRPr lang="en-IN"/>
          </a:p>
        </p:txBody>
      </p:sp>
    </p:spTree>
    <p:extLst>
      <p:ext uri="{BB962C8B-B14F-4D97-AF65-F5344CB8AC3E}">
        <p14:creationId xmlns:p14="http://schemas.microsoft.com/office/powerpoint/2010/main" val="3055254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8E608-087E-8FD2-CAB9-2045E6E6E1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0D50A6-1303-B1B6-410D-E8A8C37957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E54A1D-DE1D-AAB8-6015-BD2DFE92FF8F}"/>
              </a:ext>
            </a:extLst>
          </p:cNvPr>
          <p:cNvSpPr>
            <a:spLocks noGrp="1"/>
          </p:cNvSpPr>
          <p:nvPr>
            <p:ph type="dt" sz="half" idx="10"/>
          </p:nvPr>
        </p:nvSpPr>
        <p:spPr/>
        <p:txBody>
          <a:bodyPr/>
          <a:lstStyle/>
          <a:p>
            <a:fld id="{2D02116C-8C21-4F41-9CF3-2B46D8000BF7}" type="datetimeFigureOut">
              <a:rPr lang="en-IN" smtClean="0"/>
              <a:t>19-07-2025</a:t>
            </a:fld>
            <a:endParaRPr lang="en-IN"/>
          </a:p>
        </p:txBody>
      </p:sp>
      <p:sp>
        <p:nvSpPr>
          <p:cNvPr id="5" name="Footer Placeholder 4">
            <a:extLst>
              <a:ext uri="{FF2B5EF4-FFF2-40B4-BE49-F238E27FC236}">
                <a16:creationId xmlns:a16="http://schemas.microsoft.com/office/drawing/2014/main" id="{60049BC5-4859-2058-85E9-50208D04EF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67444A-43D5-25E3-5427-F3913DE8955F}"/>
              </a:ext>
            </a:extLst>
          </p:cNvPr>
          <p:cNvSpPr>
            <a:spLocks noGrp="1"/>
          </p:cNvSpPr>
          <p:nvPr>
            <p:ph type="sldNum" sz="quarter" idx="12"/>
          </p:nvPr>
        </p:nvSpPr>
        <p:spPr/>
        <p:txBody>
          <a:bodyPr/>
          <a:lstStyle/>
          <a:p>
            <a:fld id="{946B556B-2A24-42C9-A9F1-5129E915B20E}" type="slidenum">
              <a:rPr lang="en-IN" smtClean="0"/>
              <a:t>‹#›</a:t>
            </a:fld>
            <a:endParaRPr lang="en-IN"/>
          </a:p>
        </p:txBody>
      </p:sp>
    </p:spTree>
    <p:extLst>
      <p:ext uri="{BB962C8B-B14F-4D97-AF65-F5344CB8AC3E}">
        <p14:creationId xmlns:p14="http://schemas.microsoft.com/office/powerpoint/2010/main" val="1478146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A3AEC-6023-4717-8BCF-39893BDA37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AEDE61-19A7-971E-F224-CE9730298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499BA9-D811-DAA2-146F-B9EF42A3F1AF}"/>
              </a:ext>
            </a:extLst>
          </p:cNvPr>
          <p:cNvSpPr>
            <a:spLocks noGrp="1"/>
          </p:cNvSpPr>
          <p:nvPr>
            <p:ph type="dt" sz="half" idx="10"/>
          </p:nvPr>
        </p:nvSpPr>
        <p:spPr/>
        <p:txBody>
          <a:bodyPr/>
          <a:lstStyle/>
          <a:p>
            <a:fld id="{2D02116C-8C21-4F41-9CF3-2B46D8000BF7}" type="datetimeFigureOut">
              <a:rPr lang="en-IN" smtClean="0"/>
              <a:t>19-07-2025</a:t>
            </a:fld>
            <a:endParaRPr lang="en-IN"/>
          </a:p>
        </p:txBody>
      </p:sp>
      <p:sp>
        <p:nvSpPr>
          <p:cNvPr id="5" name="Footer Placeholder 4">
            <a:extLst>
              <a:ext uri="{FF2B5EF4-FFF2-40B4-BE49-F238E27FC236}">
                <a16:creationId xmlns:a16="http://schemas.microsoft.com/office/drawing/2014/main" id="{9C576C5E-DCFB-2A02-24A9-D3CBC1B6DF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23B0B5-AB82-1C57-77E0-83581CEB7B76}"/>
              </a:ext>
            </a:extLst>
          </p:cNvPr>
          <p:cNvSpPr>
            <a:spLocks noGrp="1"/>
          </p:cNvSpPr>
          <p:nvPr>
            <p:ph type="sldNum" sz="quarter" idx="12"/>
          </p:nvPr>
        </p:nvSpPr>
        <p:spPr/>
        <p:txBody>
          <a:bodyPr/>
          <a:lstStyle/>
          <a:p>
            <a:fld id="{946B556B-2A24-42C9-A9F1-5129E915B20E}" type="slidenum">
              <a:rPr lang="en-IN" smtClean="0"/>
              <a:t>‹#›</a:t>
            </a:fld>
            <a:endParaRPr lang="en-IN"/>
          </a:p>
        </p:txBody>
      </p:sp>
    </p:spTree>
    <p:extLst>
      <p:ext uri="{BB962C8B-B14F-4D97-AF65-F5344CB8AC3E}">
        <p14:creationId xmlns:p14="http://schemas.microsoft.com/office/powerpoint/2010/main" val="299444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AB816B-A585-5F11-F910-F6CAFFE631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9EFEA6-02DD-5471-4ABB-6DA08D8BED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F62D57-B656-7731-CA51-E22A36BE443F}"/>
              </a:ext>
            </a:extLst>
          </p:cNvPr>
          <p:cNvSpPr>
            <a:spLocks noGrp="1"/>
          </p:cNvSpPr>
          <p:nvPr>
            <p:ph type="dt" sz="half" idx="10"/>
          </p:nvPr>
        </p:nvSpPr>
        <p:spPr/>
        <p:txBody>
          <a:bodyPr/>
          <a:lstStyle/>
          <a:p>
            <a:fld id="{2D02116C-8C21-4F41-9CF3-2B46D8000BF7}" type="datetimeFigureOut">
              <a:rPr lang="en-IN" smtClean="0"/>
              <a:t>19-07-2025</a:t>
            </a:fld>
            <a:endParaRPr lang="en-IN"/>
          </a:p>
        </p:txBody>
      </p:sp>
      <p:sp>
        <p:nvSpPr>
          <p:cNvPr id="5" name="Footer Placeholder 4">
            <a:extLst>
              <a:ext uri="{FF2B5EF4-FFF2-40B4-BE49-F238E27FC236}">
                <a16:creationId xmlns:a16="http://schemas.microsoft.com/office/drawing/2014/main" id="{1B54F3AC-F2BE-5066-3968-8F90BD383E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987379-5884-C089-F49C-CCC9881F8A0C}"/>
              </a:ext>
            </a:extLst>
          </p:cNvPr>
          <p:cNvSpPr>
            <a:spLocks noGrp="1"/>
          </p:cNvSpPr>
          <p:nvPr>
            <p:ph type="sldNum" sz="quarter" idx="12"/>
          </p:nvPr>
        </p:nvSpPr>
        <p:spPr/>
        <p:txBody>
          <a:bodyPr/>
          <a:lstStyle/>
          <a:p>
            <a:fld id="{946B556B-2A24-42C9-A9F1-5129E915B20E}" type="slidenum">
              <a:rPr lang="en-IN" smtClean="0"/>
              <a:t>‹#›</a:t>
            </a:fld>
            <a:endParaRPr lang="en-IN"/>
          </a:p>
        </p:txBody>
      </p:sp>
    </p:spTree>
    <p:extLst>
      <p:ext uri="{BB962C8B-B14F-4D97-AF65-F5344CB8AC3E}">
        <p14:creationId xmlns:p14="http://schemas.microsoft.com/office/powerpoint/2010/main" val="34027883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D02116C-8C21-4F41-9CF3-2B46D8000BF7}" type="datetimeFigureOut">
              <a:rPr lang="en-IN" smtClean="0"/>
              <a:t>19-07-2025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6B556B-2A24-42C9-A9F1-5129E915B20E}" type="slidenum">
              <a:rPr lang="en-IN" smtClean="0"/>
              <a:t>‹#›</a:t>
            </a:fld>
            <a:endParaRPr lang="en-IN"/>
          </a:p>
        </p:txBody>
      </p:sp>
    </p:spTree>
    <p:extLst>
      <p:ext uri="{BB962C8B-B14F-4D97-AF65-F5344CB8AC3E}">
        <p14:creationId xmlns:p14="http://schemas.microsoft.com/office/powerpoint/2010/main" val="3314812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FCD3-A923-28EF-E174-75AB87B403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FE5FA5-D1AC-44DA-714A-CB96B0902B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24C06B-D4B6-76A9-CB2C-2273A57B2858}"/>
              </a:ext>
            </a:extLst>
          </p:cNvPr>
          <p:cNvSpPr>
            <a:spLocks noGrp="1"/>
          </p:cNvSpPr>
          <p:nvPr>
            <p:ph type="dt" sz="half" idx="10"/>
          </p:nvPr>
        </p:nvSpPr>
        <p:spPr/>
        <p:txBody>
          <a:bodyPr/>
          <a:lstStyle/>
          <a:p>
            <a:fld id="{2D02116C-8C21-4F41-9CF3-2B46D8000BF7}" type="datetimeFigureOut">
              <a:rPr lang="en-IN" smtClean="0"/>
              <a:t>19-07-2025</a:t>
            </a:fld>
            <a:endParaRPr lang="en-IN"/>
          </a:p>
        </p:txBody>
      </p:sp>
      <p:sp>
        <p:nvSpPr>
          <p:cNvPr id="5" name="Footer Placeholder 4">
            <a:extLst>
              <a:ext uri="{FF2B5EF4-FFF2-40B4-BE49-F238E27FC236}">
                <a16:creationId xmlns:a16="http://schemas.microsoft.com/office/drawing/2014/main" id="{351EFC1B-9109-9AB0-06E1-1646B60521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9C108B-67EA-7742-BB07-EC55FB6C1B9D}"/>
              </a:ext>
            </a:extLst>
          </p:cNvPr>
          <p:cNvSpPr>
            <a:spLocks noGrp="1"/>
          </p:cNvSpPr>
          <p:nvPr>
            <p:ph type="sldNum" sz="quarter" idx="12"/>
          </p:nvPr>
        </p:nvSpPr>
        <p:spPr/>
        <p:txBody>
          <a:bodyPr/>
          <a:lstStyle/>
          <a:p>
            <a:fld id="{946B556B-2A24-42C9-A9F1-5129E915B20E}" type="slidenum">
              <a:rPr lang="en-IN" smtClean="0"/>
              <a:t>‹#›</a:t>
            </a:fld>
            <a:endParaRPr lang="en-IN"/>
          </a:p>
        </p:txBody>
      </p:sp>
    </p:spTree>
    <p:extLst>
      <p:ext uri="{BB962C8B-B14F-4D97-AF65-F5344CB8AC3E}">
        <p14:creationId xmlns:p14="http://schemas.microsoft.com/office/powerpoint/2010/main" val="283174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F0ECE-C4B9-A140-5A8D-BAD2DB728F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01A0BDE-F013-6905-8F72-53525511E9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3B01A1-DB21-0EBD-B89E-EBBA2A9526EA}"/>
              </a:ext>
            </a:extLst>
          </p:cNvPr>
          <p:cNvSpPr>
            <a:spLocks noGrp="1"/>
          </p:cNvSpPr>
          <p:nvPr>
            <p:ph type="dt" sz="half" idx="10"/>
          </p:nvPr>
        </p:nvSpPr>
        <p:spPr/>
        <p:txBody>
          <a:bodyPr/>
          <a:lstStyle/>
          <a:p>
            <a:fld id="{2D02116C-8C21-4F41-9CF3-2B46D8000BF7}" type="datetimeFigureOut">
              <a:rPr lang="en-IN" smtClean="0"/>
              <a:t>19-07-2025</a:t>
            </a:fld>
            <a:endParaRPr lang="en-IN"/>
          </a:p>
        </p:txBody>
      </p:sp>
      <p:sp>
        <p:nvSpPr>
          <p:cNvPr id="5" name="Footer Placeholder 4">
            <a:extLst>
              <a:ext uri="{FF2B5EF4-FFF2-40B4-BE49-F238E27FC236}">
                <a16:creationId xmlns:a16="http://schemas.microsoft.com/office/drawing/2014/main" id="{8C12D195-DA31-64FA-F375-716F8533E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D0C998-14C4-23CC-892D-8C7E77885013}"/>
              </a:ext>
            </a:extLst>
          </p:cNvPr>
          <p:cNvSpPr>
            <a:spLocks noGrp="1"/>
          </p:cNvSpPr>
          <p:nvPr>
            <p:ph type="sldNum" sz="quarter" idx="12"/>
          </p:nvPr>
        </p:nvSpPr>
        <p:spPr/>
        <p:txBody>
          <a:bodyPr/>
          <a:lstStyle/>
          <a:p>
            <a:fld id="{946B556B-2A24-42C9-A9F1-5129E915B20E}" type="slidenum">
              <a:rPr lang="en-IN" smtClean="0"/>
              <a:t>‹#›</a:t>
            </a:fld>
            <a:endParaRPr lang="en-IN"/>
          </a:p>
        </p:txBody>
      </p:sp>
    </p:spTree>
    <p:extLst>
      <p:ext uri="{BB962C8B-B14F-4D97-AF65-F5344CB8AC3E}">
        <p14:creationId xmlns:p14="http://schemas.microsoft.com/office/powerpoint/2010/main" val="190171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9B70D-9E21-558B-24DA-CF92A93ADD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990DCE-CE34-1B68-85E8-AC39ACCD7E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798365-0A88-6CFF-228D-B6EE37399B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57F2BC8-117B-EC6C-CE84-A33422F0D512}"/>
              </a:ext>
            </a:extLst>
          </p:cNvPr>
          <p:cNvSpPr>
            <a:spLocks noGrp="1"/>
          </p:cNvSpPr>
          <p:nvPr>
            <p:ph type="dt" sz="half" idx="10"/>
          </p:nvPr>
        </p:nvSpPr>
        <p:spPr/>
        <p:txBody>
          <a:bodyPr/>
          <a:lstStyle/>
          <a:p>
            <a:fld id="{2D02116C-8C21-4F41-9CF3-2B46D8000BF7}" type="datetimeFigureOut">
              <a:rPr lang="en-IN" smtClean="0"/>
              <a:t>19-07-2025</a:t>
            </a:fld>
            <a:endParaRPr lang="en-IN"/>
          </a:p>
        </p:txBody>
      </p:sp>
      <p:sp>
        <p:nvSpPr>
          <p:cNvPr id="6" name="Footer Placeholder 5">
            <a:extLst>
              <a:ext uri="{FF2B5EF4-FFF2-40B4-BE49-F238E27FC236}">
                <a16:creationId xmlns:a16="http://schemas.microsoft.com/office/drawing/2014/main" id="{1662F699-3053-5F12-21CF-31DBDB75E0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77697B-C2BE-3C56-5580-56FC8F9535B6}"/>
              </a:ext>
            </a:extLst>
          </p:cNvPr>
          <p:cNvSpPr>
            <a:spLocks noGrp="1"/>
          </p:cNvSpPr>
          <p:nvPr>
            <p:ph type="sldNum" sz="quarter" idx="12"/>
          </p:nvPr>
        </p:nvSpPr>
        <p:spPr/>
        <p:txBody>
          <a:bodyPr/>
          <a:lstStyle/>
          <a:p>
            <a:fld id="{946B556B-2A24-42C9-A9F1-5129E915B20E}" type="slidenum">
              <a:rPr lang="en-IN" smtClean="0"/>
              <a:t>‹#›</a:t>
            </a:fld>
            <a:endParaRPr lang="en-IN"/>
          </a:p>
        </p:txBody>
      </p:sp>
    </p:spTree>
    <p:extLst>
      <p:ext uri="{BB962C8B-B14F-4D97-AF65-F5344CB8AC3E}">
        <p14:creationId xmlns:p14="http://schemas.microsoft.com/office/powerpoint/2010/main" val="2884615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E8A46-65B8-F6CD-0A33-B711705CB88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E01D1E-4A26-852F-3739-E917FA1FAC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9D3E00-1A05-BA5E-528E-8E8C13BCC1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DC355E4-713A-7CEA-F29B-08BAAADB81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F53CAE-71CB-C1C8-15E8-2E4D43AAA3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ED08BFA-3E42-9494-59D0-DA829AAC24CA}"/>
              </a:ext>
            </a:extLst>
          </p:cNvPr>
          <p:cNvSpPr>
            <a:spLocks noGrp="1"/>
          </p:cNvSpPr>
          <p:nvPr>
            <p:ph type="dt" sz="half" idx="10"/>
          </p:nvPr>
        </p:nvSpPr>
        <p:spPr/>
        <p:txBody>
          <a:bodyPr/>
          <a:lstStyle/>
          <a:p>
            <a:fld id="{2D02116C-8C21-4F41-9CF3-2B46D8000BF7}" type="datetimeFigureOut">
              <a:rPr lang="en-IN" smtClean="0"/>
              <a:t>19-07-2025</a:t>
            </a:fld>
            <a:endParaRPr lang="en-IN"/>
          </a:p>
        </p:txBody>
      </p:sp>
      <p:sp>
        <p:nvSpPr>
          <p:cNvPr id="8" name="Footer Placeholder 7">
            <a:extLst>
              <a:ext uri="{FF2B5EF4-FFF2-40B4-BE49-F238E27FC236}">
                <a16:creationId xmlns:a16="http://schemas.microsoft.com/office/drawing/2014/main" id="{B636AF3E-500C-C1EF-1C75-D1F4E3F88DA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2990E7-90F6-2E80-4FCD-3252366A85C9}"/>
              </a:ext>
            </a:extLst>
          </p:cNvPr>
          <p:cNvSpPr>
            <a:spLocks noGrp="1"/>
          </p:cNvSpPr>
          <p:nvPr>
            <p:ph type="sldNum" sz="quarter" idx="12"/>
          </p:nvPr>
        </p:nvSpPr>
        <p:spPr/>
        <p:txBody>
          <a:bodyPr/>
          <a:lstStyle/>
          <a:p>
            <a:fld id="{946B556B-2A24-42C9-A9F1-5129E915B20E}" type="slidenum">
              <a:rPr lang="en-IN" smtClean="0"/>
              <a:t>‹#›</a:t>
            </a:fld>
            <a:endParaRPr lang="en-IN"/>
          </a:p>
        </p:txBody>
      </p:sp>
    </p:spTree>
    <p:extLst>
      <p:ext uri="{BB962C8B-B14F-4D97-AF65-F5344CB8AC3E}">
        <p14:creationId xmlns:p14="http://schemas.microsoft.com/office/powerpoint/2010/main" val="26441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D44D-0682-24AD-1C2C-D8503F2E4B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0EDB35-E602-4287-B6F2-B2FE90D13D34}"/>
              </a:ext>
            </a:extLst>
          </p:cNvPr>
          <p:cNvSpPr>
            <a:spLocks noGrp="1"/>
          </p:cNvSpPr>
          <p:nvPr>
            <p:ph type="dt" sz="half" idx="10"/>
          </p:nvPr>
        </p:nvSpPr>
        <p:spPr/>
        <p:txBody>
          <a:bodyPr/>
          <a:lstStyle/>
          <a:p>
            <a:fld id="{2D02116C-8C21-4F41-9CF3-2B46D8000BF7}" type="datetimeFigureOut">
              <a:rPr lang="en-IN" smtClean="0"/>
              <a:t>19-07-2025</a:t>
            </a:fld>
            <a:endParaRPr lang="en-IN"/>
          </a:p>
        </p:txBody>
      </p:sp>
      <p:sp>
        <p:nvSpPr>
          <p:cNvPr id="4" name="Footer Placeholder 3">
            <a:extLst>
              <a:ext uri="{FF2B5EF4-FFF2-40B4-BE49-F238E27FC236}">
                <a16:creationId xmlns:a16="http://schemas.microsoft.com/office/drawing/2014/main" id="{EE0C4E33-B54F-8772-C279-96E979CBB1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B2FD59-CED4-E25C-8352-CFCFE2D25C21}"/>
              </a:ext>
            </a:extLst>
          </p:cNvPr>
          <p:cNvSpPr>
            <a:spLocks noGrp="1"/>
          </p:cNvSpPr>
          <p:nvPr>
            <p:ph type="sldNum" sz="quarter" idx="12"/>
          </p:nvPr>
        </p:nvSpPr>
        <p:spPr/>
        <p:txBody>
          <a:bodyPr/>
          <a:lstStyle/>
          <a:p>
            <a:fld id="{946B556B-2A24-42C9-A9F1-5129E915B20E}" type="slidenum">
              <a:rPr lang="en-IN" smtClean="0"/>
              <a:t>‹#›</a:t>
            </a:fld>
            <a:endParaRPr lang="en-IN"/>
          </a:p>
        </p:txBody>
      </p:sp>
    </p:spTree>
    <p:extLst>
      <p:ext uri="{BB962C8B-B14F-4D97-AF65-F5344CB8AC3E}">
        <p14:creationId xmlns:p14="http://schemas.microsoft.com/office/powerpoint/2010/main" val="2639559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85F5E1-6CFD-58C0-45A1-29A4ACC71448}"/>
              </a:ext>
            </a:extLst>
          </p:cNvPr>
          <p:cNvSpPr>
            <a:spLocks noGrp="1"/>
          </p:cNvSpPr>
          <p:nvPr>
            <p:ph type="dt" sz="half" idx="10"/>
          </p:nvPr>
        </p:nvSpPr>
        <p:spPr/>
        <p:txBody>
          <a:bodyPr/>
          <a:lstStyle/>
          <a:p>
            <a:fld id="{2D02116C-8C21-4F41-9CF3-2B46D8000BF7}" type="datetimeFigureOut">
              <a:rPr lang="en-IN" smtClean="0"/>
              <a:t>19-07-2025</a:t>
            </a:fld>
            <a:endParaRPr lang="en-IN"/>
          </a:p>
        </p:txBody>
      </p:sp>
      <p:sp>
        <p:nvSpPr>
          <p:cNvPr id="3" name="Footer Placeholder 2">
            <a:extLst>
              <a:ext uri="{FF2B5EF4-FFF2-40B4-BE49-F238E27FC236}">
                <a16:creationId xmlns:a16="http://schemas.microsoft.com/office/drawing/2014/main" id="{125B3F96-85D2-1C22-802D-669326F285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02A18F-B52E-1A7A-4D00-312500C60C31}"/>
              </a:ext>
            </a:extLst>
          </p:cNvPr>
          <p:cNvSpPr>
            <a:spLocks noGrp="1"/>
          </p:cNvSpPr>
          <p:nvPr>
            <p:ph type="sldNum" sz="quarter" idx="12"/>
          </p:nvPr>
        </p:nvSpPr>
        <p:spPr/>
        <p:txBody>
          <a:bodyPr/>
          <a:lstStyle/>
          <a:p>
            <a:fld id="{946B556B-2A24-42C9-A9F1-5129E915B20E}" type="slidenum">
              <a:rPr lang="en-IN" smtClean="0"/>
              <a:t>‹#›</a:t>
            </a:fld>
            <a:endParaRPr lang="en-IN"/>
          </a:p>
        </p:txBody>
      </p:sp>
    </p:spTree>
    <p:extLst>
      <p:ext uri="{BB962C8B-B14F-4D97-AF65-F5344CB8AC3E}">
        <p14:creationId xmlns:p14="http://schemas.microsoft.com/office/powerpoint/2010/main" val="252112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365C-F687-3117-3CCD-5D3994DF7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2F1E80-48F4-C52C-B3F8-238C10FD9E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7E6C14E-35EC-8E22-65FE-878DFFE19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ED897-93E5-7F93-97E8-8A35368857DD}"/>
              </a:ext>
            </a:extLst>
          </p:cNvPr>
          <p:cNvSpPr>
            <a:spLocks noGrp="1"/>
          </p:cNvSpPr>
          <p:nvPr>
            <p:ph type="dt" sz="half" idx="10"/>
          </p:nvPr>
        </p:nvSpPr>
        <p:spPr/>
        <p:txBody>
          <a:bodyPr/>
          <a:lstStyle/>
          <a:p>
            <a:fld id="{2D02116C-8C21-4F41-9CF3-2B46D8000BF7}" type="datetimeFigureOut">
              <a:rPr lang="en-IN" smtClean="0"/>
              <a:t>19-07-2025</a:t>
            </a:fld>
            <a:endParaRPr lang="en-IN"/>
          </a:p>
        </p:txBody>
      </p:sp>
      <p:sp>
        <p:nvSpPr>
          <p:cNvPr id="6" name="Footer Placeholder 5">
            <a:extLst>
              <a:ext uri="{FF2B5EF4-FFF2-40B4-BE49-F238E27FC236}">
                <a16:creationId xmlns:a16="http://schemas.microsoft.com/office/drawing/2014/main" id="{50CCB516-65F3-7850-35B3-5830109D98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82D8CD-65C2-42B7-D206-4A2BE7A1235E}"/>
              </a:ext>
            </a:extLst>
          </p:cNvPr>
          <p:cNvSpPr>
            <a:spLocks noGrp="1"/>
          </p:cNvSpPr>
          <p:nvPr>
            <p:ph type="sldNum" sz="quarter" idx="12"/>
          </p:nvPr>
        </p:nvSpPr>
        <p:spPr/>
        <p:txBody>
          <a:bodyPr/>
          <a:lstStyle/>
          <a:p>
            <a:fld id="{946B556B-2A24-42C9-A9F1-5129E915B20E}" type="slidenum">
              <a:rPr lang="en-IN" smtClean="0"/>
              <a:t>‹#›</a:t>
            </a:fld>
            <a:endParaRPr lang="en-IN"/>
          </a:p>
        </p:txBody>
      </p:sp>
    </p:spTree>
    <p:extLst>
      <p:ext uri="{BB962C8B-B14F-4D97-AF65-F5344CB8AC3E}">
        <p14:creationId xmlns:p14="http://schemas.microsoft.com/office/powerpoint/2010/main" val="3691269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0945-E302-83C2-D76E-FCFE8006E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BAD843E-DE70-FDB8-E3A4-44F23F5F6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FD8ABB-0200-AE10-A8AC-C310B7442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2DFBD-DA07-8024-E360-6BAEC683515C}"/>
              </a:ext>
            </a:extLst>
          </p:cNvPr>
          <p:cNvSpPr>
            <a:spLocks noGrp="1"/>
          </p:cNvSpPr>
          <p:nvPr>
            <p:ph type="dt" sz="half" idx="10"/>
          </p:nvPr>
        </p:nvSpPr>
        <p:spPr/>
        <p:txBody>
          <a:bodyPr/>
          <a:lstStyle/>
          <a:p>
            <a:fld id="{2D02116C-8C21-4F41-9CF3-2B46D8000BF7}" type="datetimeFigureOut">
              <a:rPr lang="en-IN" smtClean="0"/>
              <a:t>19-07-2025</a:t>
            </a:fld>
            <a:endParaRPr lang="en-IN"/>
          </a:p>
        </p:txBody>
      </p:sp>
      <p:sp>
        <p:nvSpPr>
          <p:cNvPr id="6" name="Footer Placeholder 5">
            <a:extLst>
              <a:ext uri="{FF2B5EF4-FFF2-40B4-BE49-F238E27FC236}">
                <a16:creationId xmlns:a16="http://schemas.microsoft.com/office/drawing/2014/main" id="{E1BF14D0-7F3C-EC8A-82A0-34F7CBCCBA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673F30-5199-7E50-A9DF-288F45FB07B9}"/>
              </a:ext>
            </a:extLst>
          </p:cNvPr>
          <p:cNvSpPr>
            <a:spLocks noGrp="1"/>
          </p:cNvSpPr>
          <p:nvPr>
            <p:ph type="sldNum" sz="quarter" idx="12"/>
          </p:nvPr>
        </p:nvSpPr>
        <p:spPr/>
        <p:txBody>
          <a:bodyPr/>
          <a:lstStyle/>
          <a:p>
            <a:fld id="{946B556B-2A24-42C9-A9F1-5129E915B20E}" type="slidenum">
              <a:rPr lang="en-IN" smtClean="0"/>
              <a:t>‹#›</a:t>
            </a:fld>
            <a:endParaRPr lang="en-IN"/>
          </a:p>
        </p:txBody>
      </p:sp>
    </p:spTree>
    <p:extLst>
      <p:ext uri="{BB962C8B-B14F-4D97-AF65-F5344CB8AC3E}">
        <p14:creationId xmlns:p14="http://schemas.microsoft.com/office/powerpoint/2010/main" val="1340681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0F31B1-C84D-EC09-C3E5-C48D7FB2E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93C84A-11BC-3612-F9B2-0DA24CDC73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18CA26-EC5B-D9B7-14E7-738F356E3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02116C-8C21-4F41-9CF3-2B46D8000BF7}" type="datetimeFigureOut">
              <a:rPr lang="en-IN" smtClean="0"/>
              <a:t>19-07-2025</a:t>
            </a:fld>
            <a:endParaRPr lang="en-IN"/>
          </a:p>
        </p:txBody>
      </p:sp>
      <p:sp>
        <p:nvSpPr>
          <p:cNvPr id="5" name="Footer Placeholder 4">
            <a:extLst>
              <a:ext uri="{FF2B5EF4-FFF2-40B4-BE49-F238E27FC236}">
                <a16:creationId xmlns:a16="http://schemas.microsoft.com/office/drawing/2014/main" id="{B8D102A4-7A59-4F7C-ECDF-CE3656F11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951B048-D7C9-3048-BC46-55EF7582C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6B556B-2A24-42C9-A9F1-5129E915B20E}" type="slidenum">
              <a:rPr lang="en-IN" smtClean="0"/>
              <a:t>‹#›</a:t>
            </a:fld>
            <a:endParaRPr lang="en-IN"/>
          </a:p>
        </p:txBody>
      </p:sp>
    </p:spTree>
    <p:extLst>
      <p:ext uri="{BB962C8B-B14F-4D97-AF65-F5344CB8AC3E}">
        <p14:creationId xmlns:p14="http://schemas.microsoft.com/office/powerpoint/2010/main" val="92025226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g"/><Relationship Id="rId13" Type="http://schemas.openxmlformats.org/officeDocument/2006/relationships/hyperlink" Target="https://pixabay.com/images/search/computer%20coding/" TargetMode="External"/><Relationship Id="rId26" Type="http://schemas.openxmlformats.org/officeDocument/2006/relationships/customXml" Target="../ink/ink4.xml"/><Relationship Id="rId7" Type="http://schemas.openxmlformats.org/officeDocument/2006/relationships/image" Target="../media/image3.png"/><Relationship Id="rId12" Type="http://schemas.openxmlformats.org/officeDocument/2006/relationships/image" Target="../media/image4.png"/><Relationship Id="rId25" Type="http://schemas.openxmlformats.org/officeDocument/2006/relationships/image" Target="../media/image5.png"/><Relationship Id="rId2" Type="http://schemas.openxmlformats.org/officeDocument/2006/relationships/customXml" Target="../ink/ink1.xml"/><Relationship Id="rId29" Type="http://schemas.openxmlformats.org/officeDocument/2006/relationships/customXml" Target="../ink/ink6.xml"/><Relationship Id="rId1" Type="http://schemas.openxmlformats.org/officeDocument/2006/relationships/slideLayout" Target="../slideLayouts/slideLayout1.xml"/><Relationship Id="rId11" Type="http://schemas.openxmlformats.org/officeDocument/2006/relationships/hyperlink" Target="https://mydata.org/2022/05/17/new-logo/" TargetMode="External"/><Relationship Id="rId24" Type="http://schemas.openxmlformats.org/officeDocument/2006/relationships/customXml" Target="../ink/ink3.xml"/><Relationship Id="rId23" Type="http://schemas.openxmlformats.org/officeDocument/2006/relationships/image" Target="../media/image9.png"/><Relationship Id="rId28" Type="http://schemas.openxmlformats.org/officeDocument/2006/relationships/image" Target="../media/image6.png"/><Relationship Id="rId10" Type="http://schemas.openxmlformats.org/officeDocument/2006/relationships/image" Target="../media/image2.jpg"/><Relationship Id="rId9" Type="http://schemas.openxmlformats.org/officeDocument/2006/relationships/hyperlink" Target="https://www.businessoutreach.in/millennials-want-the-security/" TargetMode="External"/><Relationship Id="rId14" Type="http://schemas.openxmlformats.org/officeDocument/2006/relationships/customXml" Target="../ink/ink2.xml"/><Relationship Id="rId27" Type="http://schemas.openxmlformats.org/officeDocument/2006/relationships/customXml" Target="../ink/ink5.xml"/></Relationships>
</file>

<file path=ppt/slides/_rels/slide2.xml.rels><?xml version="1.0" encoding="UTF-8" standalone="yes"?>
<Relationships xmlns="http://schemas.openxmlformats.org/package/2006/relationships"><Relationship Id="rId3" Type="http://schemas.openxmlformats.org/officeDocument/2006/relationships/hyperlink" Target="https://www.hackercombat.com/analysis/phishing-analysis/" TargetMode="External"/><Relationship Id="rId7" Type="http://schemas.openxmlformats.org/officeDocument/2006/relationships/customXml" Target="../ink/ink9.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customXml" Target="../ink/ink8.xml"/><Relationship Id="rId5" Type="http://schemas.openxmlformats.org/officeDocument/2006/relationships/image" Target="../media/image12.png"/><Relationship Id="rId4" Type="http://schemas.openxmlformats.org/officeDocument/2006/relationships/customXml" Target="../ink/ink7.xml"/></Relationships>
</file>

<file path=ppt/slides/_rels/slide3.xml.rels><?xml version="1.0" encoding="UTF-8" standalone="yes"?>
<Relationships xmlns="http://schemas.openxmlformats.org/package/2006/relationships"><Relationship Id="rId8" Type="http://schemas.openxmlformats.org/officeDocument/2006/relationships/hyperlink" Target="https://depositphotos.com/vectors/unsafe-access.html" TargetMode="External"/><Relationship Id="rId3" Type="http://schemas.openxmlformats.org/officeDocument/2006/relationships/diagramLayout" Target="../diagrams/layout1.xml"/><Relationship Id="rId7" Type="http://schemas.openxmlformats.org/officeDocument/2006/relationships/image" Target="../media/image8.png"/><Relationship Id="rId12" Type="http://schemas.openxmlformats.org/officeDocument/2006/relationships/hyperlink" Target="https://www.dreamstime.com/ai-generated-phishing-emails-use-automation-machine-learning-to-craft-deceptive-messages-cybersecurity-threats-email-scams-image363835731"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image" Target="../media/image10.jpg"/><Relationship Id="rId5" Type="http://schemas.openxmlformats.org/officeDocument/2006/relationships/diagramColors" Target="../diagrams/colors1.xml"/><Relationship Id="rId10" Type="http://schemas.openxmlformats.org/officeDocument/2006/relationships/hyperlink" Target="https://www.alamy.com/computer-system-icon-image223313500.html" TargetMode="External"/><Relationship Id="rId4" Type="http://schemas.openxmlformats.org/officeDocument/2006/relationships/diagramQuickStyle" Target="../diagrams/quickStyle1.xml"/><Relationship Id="rId9"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premium-ai-image/3d-icon-cyber-security-hack-lock-symbol-unauthorized-hacks-with-isolated-white-background_175126050.htm" TargetMode="External"/><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hyperlink" Target="https://www.itpro.com/security/cyber-attacks/phishing-tactics-the-top-attacks-trends-in-year" TargetMode="External"/><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customXml" Target="../ink/ink10.xml"/></Relationships>
</file>

<file path=ppt/slides/_rels/slide6.xml.rels><?xml version="1.0" encoding="UTF-8" standalone="yes"?>
<Relationships xmlns="http://schemas.openxmlformats.org/package/2006/relationships"><Relationship Id="rId3" Type="http://schemas.openxmlformats.org/officeDocument/2006/relationships/hyperlink" Target="https://animalia-life.club/qa/pictures/phishing-website"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ripwire.com/state-of-security/5-social-engineering-attacks-to-watch-out-for" TargetMode="External"/><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reepik.com/premium-vector/ddos-attack-hacker-bomb-denial-service-vector-stock-illustration_34616715.htm" TargetMode="External"/><Relationship Id="rId7" Type="http://schemas.openxmlformats.org/officeDocument/2006/relationships/hyperlink" Target="https://www.freepik.com/premium-vector/privacy-settings-icon-settings-icon-with-padlock-sign-settings-icon-security-protection-privacy-symbol-setting-icon-padlock-privacy-cog-machine-password-wheel-black-business-clock_57424893.htm" TargetMode="External"/><Relationship Id="rId2" Type="http://schemas.openxmlformats.org/officeDocument/2006/relationships/image" Target="../media/image16.jpg"/><Relationship Id="rId1" Type="http://schemas.openxmlformats.org/officeDocument/2006/relationships/slideLayout" Target="../slideLayouts/slideLayout12.xml"/><Relationship Id="rId6" Type="http://schemas.openxmlformats.org/officeDocument/2006/relationships/image" Target="../media/image18.jpg"/><Relationship Id="rId5" Type="http://schemas.openxmlformats.org/officeDocument/2006/relationships/hyperlink" Target="https://www.kalunga.com.br/prod/pen-drive-32gb-usb-2-0-twist-preto-pd589-multi-bt-1-un/223505" TargetMode="External"/><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hyperlink" Target="https://www.slidemembers.com/en_US/view/PPT-Templates/security-slide-presentation-14293" TargetMode="External"/><Relationship Id="rId2" Type="http://schemas.openxmlformats.org/officeDocument/2006/relationships/image" Target="../media/image1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CCF3-AFC7-D979-F822-82C111D59948}"/>
              </a:ext>
            </a:extLst>
          </p:cNvPr>
          <p:cNvSpPr>
            <a:spLocks noGrp="1"/>
          </p:cNvSpPr>
          <p:nvPr>
            <p:ph type="ctrTitle"/>
          </p:nvPr>
        </p:nvSpPr>
        <p:spPr>
          <a:xfrm>
            <a:off x="2013817" y="1321341"/>
            <a:ext cx="7442750" cy="3587289"/>
          </a:xfrm>
        </p:spPr>
        <p:txBody>
          <a:bodyPr>
            <a:normAutofit fontScale="90000"/>
          </a:bodyPr>
          <a:lstStyle/>
          <a:p>
            <a:pPr algn="l"/>
            <a:r>
              <a:rPr lang="en-US" b="1" dirty="0">
                <a:solidFill>
                  <a:srgbClr val="FF0000"/>
                </a:solidFill>
              </a:rPr>
              <a:t>PROTECTING</a:t>
            </a:r>
            <a:br>
              <a:rPr lang="en-US" b="1" dirty="0">
                <a:solidFill>
                  <a:srgbClr val="FF0000"/>
                </a:solidFill>
              </a:rPr>
            </a:br>
            <a:r>
              <a:rPr lang="en-US" b="1" dirty="0"/>
              <a:t>YOURSELF </a:t>
            </a:r>
            <a:br>
              <a:rPr lang="en-US" b="1" dirty="0"/>
            </a:br>
            <a:r>
              <a:rPr lang="en-US" b="1" dirty="0"/>
              <a:t>FROM</a:t>
            </a:r>
            <a:br>
              <a:rPr lang="en-US" b="1" dirty="0">
                <a:solidFill>
                  <a:srgbClr val="FF0000"/>
                </a:solidFill>
              </a:rPr>
            </a:br>
            <a:r>
              <a:rPr lang="en-US" sz="6700" b="1" dirty="0">
                <a:solidFill>
                  <a:schemeClr val="bg1">
                    <a:lumMod val="50000"/>
                  </a:schemeClr>
                </a:solidFill>
              </a:rPr>
              <a:t>PHISHING</a:t>
            </a:r>
            <a:br>
              <a:rPr lang="en-US" sz="6700" b="1" dirty="0">
                <a:solidFill>
                  <a:schemeClr val="bg1">
                    <a:lumMod val="50000"/>
                  </a:schemeClr>
                </a:solidFill>
              </a:rPr>
            </a:br>
            <a:r>
              <a:rPr lang="en-US" sz="6700" b="1" dirty="0">
                <a:solidFill>
                  <a:schemeClr val="bg1">
                    <a:lumMod val="50000"/>
                  </a:schemeClr>
                </a:solidFill>
              </a:rPr>
              <a:t>ATTACKS</a:t>
            </a:r>
            <a:endParaRPr lang="en-IN" sz="6700" dirty="0"/>
          </a:p>
        </p:txBody>
      </p:sp>
      <p:sp>
        <p:nvSpPr>
          <p:cNvPr id="3" name="Subtitle 2">
            <a:extLst>
              <a:ext uri="{FF2B5EF4-FFF2-40B4-BE49-F238E27FC236}">
                <a16:creationId xmlns:a16="http://schemas.microsoft.com/office/drawing/2014/main" id="{2A7C2065-DEC6-1A3C-5A98-C320F71EFF70}"/>
              </a:ext>
            </a:extLst>
          </p:cNvPr>
          <p:cNvSpPr>
            <a:spLocks noGrp="1"/>
          </p:cNvSpPr>
          <p:nvPr>
            <p:ph type="subTitle" idx="1"/>
          </p:nvPr>
        </p:nvSpPr>
        <p:spPr>
          <a:xfrm>
            <a:off x="2064577" y="5316906"/>
            <a:ext cx="8577880" cy="1296365"/>
          </a:xfrm>
        </p:spPr>
        <p:txBody>
          <a:bodyPr/>
          <a:lstStyle/>
          <a:p>
            <a:pPr algn="l"/>
            <a:r>
              <a:rPr lang="en-US" dirty="0">
                <a:solidFill>
                  <a:srgbClr val="FFC000"/>
                </a:solidFill>
              </a:rPr>
              <a:t>Pragya Tripathi</a:t>
            </a:r>
            <a:endParaRPr lang="en-IN" dirty="0">
              <a:solidFill>
                <a:srgbClr val="FFC000"/>
              </a:solidFill>
            </a:endParaRPr>
          </a:p>
        </p:txBody>
      </p:sp>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589C83F8-CD83-86EF-157D-9CFB28025AC8}"/>
                  </a:ext>
                </a:extLst>
              </p14:cNvPr>
              <p14:cNvContentPartPr/>
              <p14:nvPr/>
            </p14:nvContentPartPr>
            <p14:xfrm>
              <a:off x="7118613" y="3094911"/>
              <a:ext cx="360" cy="360"/>
            </p14:xfrm>
          </p:contentPart>
        </mc:Choice>
        <mc:Fallback xmlns="">
          <p:pic>
            <p:nvPicPr>
              <p:cNvPr id="9" name="Ink 8">
                <a:extLst>
                  <a:ext uri="{FF2B5EF4-FFF2-40B4-BE49-F238E27FC236}">
                    <a16:creationId xmlns:a16="http://schemas.microsoft.com/office/drawing/2014/main" id="{589C83F8-CD83-86EF-157D-9CFB28025AC8}"/>
                  </a:ext>
                </a:extLst>
              </p:cNvPr>
              <p:cNvPicPr/>
              <p:nvPr/>
            </p:nvPicPr>
            <p:blipFill>
              <a:blip r:embed="rId7"/>
              <a:stretch>
                <a:fillRect/>
              </a:stretch>
            </p:blipFill>
            <p:spPr>
              <a:xfrm>
                <a:off x="7112493" y="3088791"/>
                <a:ext cx="12600" cy="12600"/>
              </a:xfrm>
              <a:prstGeom prst="rect">
                <a:avLst/>
              </a:prstGeom>
            </p:spPr>
          </p:pic>
        </mc:Fallback>
      </mc:AlternateContent>
      <p:pic>
        <p:nvPicPr>
          <p:cNvPr id="11" name="Picture 10" descr="A city with a lock&#10;&#10;AI-generated content may be incorrect.">
            <a:extLst>
              <a:ext uri="{FF2B5EF4-FFF2-40B4-BE49-F238E27FC236}">
                <a16:creationId xmlns:a16="http://schemas.microsoft.com/office/drawing/2014/main" id="{CF591862-6D6F-9461-C6A2-1E3BD852C2C3}"/>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597459" y="1016698"/>
            <a:ext cx="1108129" cy="14867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A logo with a person in the middle&#10;&#10;AI-generated content may be incorrect.">
            <a:extLst>
              <a:ext uri="{FF2B5EF4-FFF2-40B4-BE49-F238E27FC236}">
                <a16:creationId xmlns:a16="http://schemas.microsoft.com/office/drawing/2014/main" id="{30423D1C-5B01-C105-A96B-5923BFE54679}"/>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7964225" y="1016698"/>
            <a:ext cx="2628867" cy="222199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14" name="Picture 13" descr="A person sitting in a chair using a computer&#10;&#10;AI-generated content may be incorrect.">
            <a:extLst>
              <a:ext uri="{FF2B5EF4-FFF2-40B4-BE49-F238E27FC236}">
                <a16:creationId xmlns:a16="http://schemas.microsoft.com/office/drawing/2014/main" id="{20A0181D-C763-090C-0AA7-66ED81493482}"/>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7586420" y="3684403"/>
            <a:ext cx="3494647" cy="2638545"/>
          </a:xfrm>
          <a:prstGeom prst="rect">
            <a:avLst/>
          </a:prstGeom>
        </p:spPr>
      </p:pic>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0BFBE5F6-D91D-802C-0675-470BB8F03CE7}"/>
                  </a:ext>
                </a:extLst>
              </p14:cNvPr>
              <p14:cNvContentPartPr/>
              <p14:nvPr/>
            </p14:nvContentPartPr>
            <p14:xfrm>
              <a:off x="2323417" y="4148756"/>
              <a:ext cx="27000" cy="360"/>
            </p14:xfrm>
          </p:contentPart>
        </mc:Choice>
        <mc:Fallback xmlns="">
          <p:pic>
            <p:nvPicPr>
              <p:cNvPr id="19" name="Ink 18">
                <a:extLst>
                  <a:ext uri="{FF2B5EF4-FFF2-40B4-BE49-F238E27FC236}">
                    <a16:creationId xmlns:a16="http://schemas.microsoft.com/office/drawing/2014/main" id="{0BFBE5F6-D91D-802C-0675-470BB8F03CE7}"/>
                  </a:ext>
                </a:extLst>
              </p:cNvPr>
              <p:cNvPicPr/>
              <p:nvPr/>
            </p:nvPicPr>
            <p:blipFill>
              <a:blip r:embed="rId23"/>
              <a:stretch>
                <a:fillRect/>
              </a:stretch>
            </p:blipFill>
            <p:spPr>
              <a:xfrm>
                <a:off x="2317297" y="4142636"/>
                <a:ext cx="39240" cy="12600"/>
              </a:xfrm>
              <a:prstGeom prst="rect">
                <a:avLst/>
              </a:prstGeom>
            </p:spPr>
          </p:pic>
        </mc:Fallback>
      </mc:AlternateContent>
      <p:grpSp>
        <p:nvGrpSpPr>
          <p:cNvPr id="10" name="Group 9">
            <a:extLst>
              <a:ext uri="{FF2B5EF4-FFF2-40B4-BE49-F238E27FC236}">
                <a16:creationId xmlns:a16="http://schemas.microsoft.com/office/drawing/2014/main" id="{184055AE-EAA7-2CD2-CDA4-1E4C8C28D691}"/>
              </a:ext>
            </a:extLst>
          </p:cNvPr>
          <p:cNvGrpSpPr/>
          <p:nvPr/>
        </p:nvGrpSpPr>
        <p:grpSpPr>
          <a:xfrm>
            <a:off x="1936777" y="5112588"/>
            <a:ext cx="4836960" cy="360"/>
            <a:chOff x="1936777" y="5112588"/>
            <a:chExt cx="4836960" cy="360"/>
          </a:xfrm>
        </p:grpSpPr>
        <mc:AlternateContent xmlns:mc="http://schemas.openxmlformats.org/markup-compatibility/2006" xmlns:p14="http://schemas.microsoft.com/office/powerpoint/2010/main">
          <mc:Choice Requires="p14">
            <p:contentPart p14:bwMode="auto" r:id="rId24">
              <p14:nvContentPartPr>
                <p14:cNvPr id="4" name="Ink 3">
                  <a:extLst>
                    <a:ext uri="{FF2B5EF4-FFF2-40B4-BE49-F238E27FC236}">
                      <a16:creationId xmlns:a16="http://schemas.microsoft.com/office/drawing/2014/main" id="{5E1F0E4E-5FFD-7528-C86D-91CF8DEA0AF5}"/>
                    </a:ext>
                  </a:extLst>
                </p14:cNvPr>
                <p14:cNvContentPartPr/>
                <p14:nvPr/>
              </p14:nvContentPartPr>
              <p14:xfrm>
                <a:off x="2064577" y="5112588"/>
                <a:ext cx="360" cy="360"/>
              </p14:xfrm>
            </p:contentPart>
          </mc:Choice>
          <mc:Fallback xmlns="">
            <p:pic>
              <p:nvPicPr>
                <p:cNvPr id="4" name="Ink 3">
                  <a:extLst>
                    <a:ext uri="{FF2B5EF4-FFF2-40B4-BE49-F238E27FC236}">
                      <a16:creationId xmlns:a16="http://schemas.microsoft.com/office/drawing/2014/main" id="{5E1F0E4E-5FFD-7528-C86D-91CF8DEA0AF5}"/>
                    </a:ext>
                  </a:extLst>
                </p:cNvPr>
                <p:cNvPicPr/>
                <p:nvPr/>
              </p:nvPicPr>
              <p:blipFill>
                <a:blip r:embed="rId25"/>
                <a:stretch>
                  <a:fillRect/>
                </a:stretch>
              </p:blipFill>
              <p:spPr>
                <a:xfrm>
                  <a:off x="2058457" y="510646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5" name="Ink 4">
                  <a:extLst>
                    <a:ext uri="{FF2B5EF4-FFF2-40B4-BE49-F238E27FC236}">
                      <a16:creationId xmlns:a16="http://schemas.microsoft.com/office/drawing/2014/main" id="{A0D044C5-454A-E469-CA07-CBED06467D78}"/>
                    </a:ext>
                  </a:extLst>
                </p14:cNvPr>
                <p14:cNvContentPartPr/>
                <p14:nvPr/>
              </p14:nvContentPartPr>
              <p14:xfrm>
                <a:off x="2064577" y="5112588"/>
                <a:ext cx="360" cy="360"/>
              </p14:xfrm>
            </p:contentPart>
          </mc:Choice>
          <mc:Fallback xmlns="">
            <p:pic>
              <p:nvPicPr>
                <p:cNvPr id="5" name="Ink 4">
                  <a:extLst>
                    <a:ext uri="{FF2B5EF4-FFF2-40B4-BE49-F238E27FC236}">
                      <a16:creationId xmlns:a16="http://schemas.microsoft.com/office/drawing/2014/main" id="{A0D044C5-454A-E469-CA07-CBED06467D78}"/>
                    </a:ext>
                  </a:extLst>
                </p:cNvPr>
                <p:cNvPicPr/>
                <p:nvPr/>
              </p:nvPicPr>
              <p:blipFill>
                <a:blip r:embed="rId25"/>
                <a:stretch>
                  <a:fillRect/>
                </a:stretch>
              </p:blipFill>
              <p:spPr>
                <a:xfrm>
                  <a:off x="2058457" y="510646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 name="Ink 7">
                  <a:extLst>
                    <a:ext uri="{FF2B5EF4-FFF2-40B4-BE49-F238E27FC236}">
                      <a16:creationId xmlns:a16="http://schemas.microsoft.com/office/drawing/2014/main" id="{88C6C948-0480-03A2-F4DB-765C7B0E013F}"/>
                    </a:ext>
                  </a:extLst>
                </p14:cNvPr>
                <p14:cNvContentPartPr/>
                <p14:nvPr/>
              </p14:nvContentPartPr>
              <p14:xfrm>
                <a:off x="1936777" y="5112588"/>
                <a:ext cx="4836960" cy="360"/>
              </p14:xfrm>
            </p:contentPart>
          </mc:Choice>
          <mc:Fallback xmlns="">
            <p:pic>
              <p:nvPicPr>
                <p:cNvPr id="8" name="Ink 7">
                  <a:extLst>
                    <a:ext uri="{FF2B5EF4-FFF2-40B4-BE49-F238E27FC236}">
                      <a16:creationId xmlns:a16="http://schemas.microsoft.com/office/drawing/2014/main" id="{88C6C948-0480-03A2-F4DB-765C7B0E013F}"/>
                    </a:ext>
                  </a:extLst>
                </p:cNvPr>
                <p:cNvPicPr/>
                <p:nvPr/>
              </p:nvPicPr>
              <p:blipFill>
                <a:blip r:embed="rId28"/>
                <a:stretch>
                  <a:fillRect/>
                </a:stretch>
              </p:blipFill>
              <p:spPr>
                <a:xfrm>
                  <a:off x="1930657" y="5106468"/>
                  <a:ext cx="48492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9">
            <p14:nvContentPartPr>
              <p14:cNvPr id="12" name="Ink 11">
                <a:extLst>
                  <a:ext uri="{FF2B5EF4-FFF2-40B4-BE49-F238E27FC236}">
                    <a16:creationId xmlns:a16="http://schemas.microsoft.com/office/drawing/2014/main" id="{CBBE8BF8-F9E3-67F6-A953-073EACF721D2}"/>
                  </a:ext>
                </a:extLst>
              </p14:cNvPr>
              <p14:cNvContentPartPr/>
              <p14:nvPr/>
            </p14:nvContentPartPr>
            <p14:xfrm>
              <a:off x="3352657" y="1553628"/>
              <a:ext cx="360" cy="360"/>
            </p14:xfrm>
          </p:contentPart>
        </mc:Choice>
        <mc:Fallback xmlns="">
          <p:pic>
            <p:nvPicPr>
              <p:cNvPr id="12" name="Ink 11">
                <a:extLst>
                  <a:ext uri="{FF2B5EF4-FFF2-40B4-BE49-F238E27FC236}">
                    <a16:creationId xmlns:a16="http://schemas.microsoft.com/office/drawing/2014/main" id="{CBBE8BF8-F9E3-67F6-A953-073EACF721D2}"/>
                  </a:ext>
                </a:extLst>
              </p:cNvPr>
              <p:cNvPicPr/>
              <p:nvPr/>
            </p:nvPicPr>
            <p:blipFill>
              <a:blip r:embed="rId25"/>
              <a:stretch>
                <a:fillRect/>
              </a:stretch>
            </p:blipFill>
            <p:spPr>
              <a:xfrm>
                <a:off x="3346537" y="1547508"/>
                <a:ext cx="12600" cy="12600"/>
              </a:xfrm>
              <a:prstGeom prst="rect">
                <a:avLst/>
              </a:prstGeom>
            </p:spPr>
          </p:pic>
        </mc:Fallback>
      </mc:AlternateContent>
    </p:spTree>
    <p:extLst>
      <p:ext uri="{BB962C8B-B14F-4D97-AF65-F5344CB8AC3E}">
        <p14:creationId xmlns:p14="http://schemas.microsoft.com/office/powerpoint/2010/main" val="331903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611C-AAE8-CB00-E891-8D39100AF8AD}"/>
              </a:ext>
            </a:extLst>
          </p:cNvPr>
          <p:cNvSpPr>
            <a:spLocks noGrp="1"/>
          </p:cNvSpPr>
          <p:nvPr>
            <p:ph type="title"/>
          </p:nvPr>
        </p:nvSpPr>
        <p:spPr>
          <a:xfrm>
            <a:off x="91440" y="99060"/>
            <a:ext cx="10515600" cy="2438399"/>
          </a:xfrm>
        </p:spPr>
        <p:txBody>
          <a:bodyPr>
            <a:normAutofit/>
          </a:bodyPr>
          <a:lstStyle/>
          <a:p>
            <a:pPr algn="ctr"/>
            <a:r>
              <a:rPr lang="en-US" sz="5400" b="1" dirty="0">
                <a:solidFill>
                  <a:srgbClr val="C00000"/>
                </a:solidFill>
              </a:rPr>
              <a:t>      INTRODUCTION</a:t>
            </a:r>
            <a:endParaRPr lang="en-IN" sz="5400" b="1" dirty="0">
              <a:solidFill>
                <a:srgbClr val="C00000"/>
              </a:solidFill>
            </a:endParaRPr>
          </a:p>
        </p:txBody>
      </p:sp>
      <p:sp>
        <p:nvSpPr>
          <p:cNvPr id="3" name="Content Placeholder 2">
            <a:extLst>
              <a:ext uri="{FF2B5EF4-FFF2-40B4-BE49-F238E27FC236}">
                <a16:creationId xmlns:a16="http://schemas.microsoft.com/office/drawing/2014/main" id="{C14C3AED-08B8-72F0-8196-D8594B1D4F32}"/>
              </a:ext>
            </a:extLst>
          </p:cNvPr>
          <p:cNvSpPr>
            <a:spLocks noGrp="1"/>
          </p:cNvSpPr>
          <p:nvPr>
            <p:ph idx="1"/>
          </p:nvPr>
        </p:nvSpPr>
        <p:spPr>
          <a:xfrm>
            <a:off x="632461" y="2428568"/>
            <a:ext cx="7203850" cy="3863744"/>
          </a:xfrm>
        </p:spPr>
        <p:txBody>
          <a:bodyPr>
            <a:normAutofit lnSpcReduction="10000"/>
          </a:bodyPr>
          <a:lstStyle/>
          <a:p>
            <a:pPr lvl="1"/>
            <a:endParaRPr lang="en-US" dirty="0"/>
          </a:p>
          <a:p>
            <a:pPr lvl="1"/>
            <a:r>
              <a:rPr lang="en-US" dirty="0"/>
              <a:t> Phishing is a common threat, involves impersonation to obtain sensitive information, often passwords.</a:t>
            </a:r>
          </a:p>
          <a:p>
            <a:pPr marL="457200" lvl="1" indent="0">
              <a:buNone/>
            </a:pPr>
            <a:endParaRPr lang="en-US" dirty="0"/>
          </a:p>
          <a:p>
            <a:pPr lvl="1"/>
            <a:r>
              <a:rPr lang="en-US" dirty="0"/>
              <a:t> Attackers use deceptive links and attachments, costing companies millions and risking employee safety. </a:t>
            </a:r>
          </a:p>
          <a:p>
            <a:pPr marL="457200" lvl="1" indent="0">
              <a:buNone/>
            </a:pPr>
            <a:endParaRPr lang="en-US" dirty="0"/>
          </a:p>
          <a:p>
            <a:pPr lvl="1"/>
            <a:r>
              <a:rPr lang="en-US" dirty="0"/>
              <a:t> Our goal is to keep both the business and the staff safe from harm.  </a:t>
            </a:r>
            <a:endParaRPr lang="en-IN" dirty="0"/>
          </a:p>
          <a:p>
            <a:pPr marL="457200" lvl="1" indent="0">
              <a:buNone/>
            </a:pPr>
            <a:endParaRPr lang="en-IN" dirty="0"/>
          </a:p>
        </p:txBody>
      </p:sp>
      <p:pic>
        <p:nvPicPr>
          <p:cNvPr id="4" name="Picture 3" descr="A computer with a cloud attached to it&#10;&#10;AI-generated content may be incorrect.">
            <a:extLst>
              <a:ext uri="{FF2B5EF4-FFF2-40B4-BE49-F238E27FC236}">
                <a16:creationId xmlns:a16="http://schemas.microsoft.com/office/drawing/2014/main" id="{B1A9DEF0-1357-2D0E-EEE3-7344535A333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950631" y="2537459"/>
            <a:ext cx="3782507" cy="409155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8" name="Group 7">
            <a:extLst>
              <a:ext uri="{FF2B5EF4-FFF2-40B4-BE49-F238E27FC236}">
                <a16:creationId xmlns:a16="http://schemas.microsoft.com/office/drawing/2014/main" id="{76AADF0B-DED4-3D43-8906-D17412E7F4E4}"/>
              </a:ext>
            </a:extLst>
          </p:cNvPr>
          <p:cNvGrpSpPr/>
          <p:nvPr/>
        </p:nvGrpSpPr>
        <p:grpSpPr>
          <a:xfrm>
            <a:off x="9183217" y="4325876"/>
            <a:ext cx="360" cy="360"/>
            <a:chOff x="9183217" y="4325876"/>
            <a:chExt cx="360" cy="360"/>
          </a:xfrm>
        </p:grpSpPr>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B96FECD-1E89-0A8C-6F5A-4F67E94E8326}"/>
                    </a:ext>
                  </a:extLst>
                </p14:cNvPr>
                <p14:cNvContentPartPr/>
                <p14:nvPr/>
              </p14:nvContentPartPr>
              <p14:xfrm>
                <a:off x="9183217" y="4325876"/>
                <a:ext cx="360" cy="360"/>
              </p14:xfrm>
            </p:contentPart>
          </mc:Choice>
          <mc:Fallback xmlns="">
            <p:pic>
              <p:nvPicPr>
                <p:cNvPr id="5" name="Ink 4">
                  <a:extLst>
                    <a:ext uri="{FF2B5EF4-FFF2-40B4-BE49-F238E27FC236}">
                      <a16:creationId xmlns:a16="http://schemas.microsoft.com/office/drawing/2014/main" id="{3B96FECD-1E89-0A8C-6F5A-4F67E94E8326}"/>
                    </a:ext>
                  </a:extLst>
                </p:cNvPr>
                <p:cNvPicPr/>
                <p:nvPr/>
              </p:nvPicPr>
              <p:blipFill>
                <a:blip r:embed="rId5"/>
                <a:stretch>
                  <a:fillRect/>
                </a:stretch>
              </p:blipFill>
              <p:spPr>
                <a:xfrm>
                  <a:off x="9177097" y="431975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A09E2496-5F21-8C44-9B73-651E3B28319D}"/>
                    </a:ext>
                  </a:extLst>
                </p14:cNvPr>
                <p14:cNvContentPartPr/>
                <p14:nvPr/>
              </p14:nvContentPartPr>
              <p14:xfrm>
                <a:off x="9183217" y="4325876"/>
                <a:ext cx="360" cy="360"/>
              </p14:xfrm>
            </p:contentPart>
          </mc:Choice>
          <mc:Fallback xmlns="">
            <p:pic>
              <p:nvPicPr>
                <p:cNvPr id="6" name="Ink 5">
                  <a:extLst>
                    <a:ext uri="{FF2B5EF4-FFF2-40B4-BE49-F238E27FC236}">
                      <a16:creationId xmlns:a16="http://schemas.microsoft.com/office/drawing/2014/main" id="{A09E2496-5F21-8C44-9B73-651E3B28319D}"/>
                    </a:ext>
                  </a:extLst>
                </p:cNvPr>
                <p:cNvPicPr/>
                <p:nvPr/>
              </p:nvPicPr>
              <p:blipFill>
                <a:blip r:embed="rId5"/>
                <a:stretch>
                  <a:fillRect/>
                </a:stretch>
              </p:blipFill>
              <p:spPr>
                <a:xfrm>
                  <a:off x="9177097" y="431975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244652FB-CDD0-2E18-7368-A969CC15D7FB}"/>
                    </a:ext>
                  </a:extLst>
                </p14:cNvPr>
                <p14:cNvContentPartPr/>
                <p14:nvPr/>
              </p14:nvContentPartPr>
              <p14:xfrm>
                <a:off x="9183217" y="4325876"/>
                <a:ext cx="360" cy="360"/>
              </p14:xfrm>
            </p:contentPart>
          </mc:Choice>
          <mc:Fallback xmlns="">
            <p:pic>
              <p:nvPicPr>
                <p:cNvPr id="7" name="Ink 6">
                  <a:extLst>
                    <a:ext uri="{FF2B5EF4-FFF2-40B4-BE49-F238E27FC236}">
                      <a16:creationId xmlns:a16="http://schemas.microsoft.com/office/drawing/2014/main" id="{244652FB-CDD0-2E18-7368-A969CC15D7FB}"/>
                    </a:ext>
                  </a:extLst>
                </p:cNvPr>
                <p:cNvPicPr/>
                <p:nvPr/>
              </p:nvPicPr>
              <p:blipFill>
                <a:blip r:embed="rId5"/>
                <a:stretch>
                  <a:fillRect/>
                </a:stretch>
              </p:blipFill>
              <p:spPr>
                <a:xfrm>
                  <a:off x="9177097" y="4319756"/>
                  <a:ext cx="12600" cy="12600"/>
                </a:xfrm>
                <a:prstGeom prst="rect">
                  <a:avLst/>
                </a:prstGeom>
              </p:spPr>
            </p:pic>
          </mc:Fallback>
        </mc:AlternateContent>
      </p:grpSp>
    </p:spTree>
    <p:extLst>
      <p:ext uri="{BB962C8B-B14F-4D97-AF65-F5344CB8AC3E}">
        <p14:creationId xmlns:p14="http://schemas.microsoft.com/office/powerpoint/2010/main" val="1381061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79671-7526-A6B7-BC12-31E08681C4F3}"/>
              </a:ext>
            </a:extLst>
          </p:cNvPr>
          <p:cNvSpPr>
            <a:spLocks noGrp="1"/>
          </p:cNvSpPr>
          <p:nvPr>
            <p:ph type="title"/>
          </p:nvPr>
        </p:nvSpPr>
        <p:spPr/>
        <p:txBody>
          <a:bodyPr/>
          <a:lstStyle/>
          <a:p>
            <a:pPr algn="ctr"/>
            <a:r>
              <a:rPr lang="en-US" b="1" dirty="0"/>
              <a:t>    TYPES OF </a:t>
            </a:r>
            <a:r>
              <a:rPr lang="en-US" b="1" dirty="0">
                <a:solidFill>
                  <a:srgbClr val="C00000"/>
                </a:solidFill>
              </a:rPr>
              <a:t>PHISHING ATTACKS</a:t>
            </a:r>
            <a:endParaRPr lang="en-IN" b="1" dirty="0">
              <a:solidFill>
                <a:srgbClr val="C00000"/>
              </a:solidFill>
            </a:endParaRPr>
          </a:p>
        </p:txBody>
      </p:sp>
      <p:graphicFrame>
        <p:nvGraphicFramePr>
          <p:cNvPr id="6" name="Content Placeholder 5">
            <a:extLst>
              <a:ext uri="{FF2B5EF4-FFF2-40B4-BE49-F238E27FC236}">
                <a16:creationId xmlns:a16="http://schemas.microsoft.com/office/drawing/2014/main" id="{14296551-A38B-30EC-D84F-7AA614C18C86}"/>
              </a:ext>
            </a:extLst>
          </p:cNvPr>
          <p:cNvGraphicFramePr>
            <a:graphicFrameLocks noGrp="1"/>
          </p:cNvGraphicFramePr>
          <p:nvPr>
            <p:ph idx="1"/>
            <p:extLst>
              <p:ext uri="{D42A27DB-BD31-4B8C-83A1-F6EECF244321}">
                <p14:modId xmlns:p14="http://schemas.microsoft.com/office/powerpoint/2010/main" val="1099077171"/>
              </p:ext>
            </p:extLst>
          </p:nvPr>
        </p:nvGraphicFramePr>
        <p:xfrm>
          <a:off x="1379220" y="2300104"/>
          <a:ext cx="9585960" cy="3901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A computer with a lock&#10;&#10;AI-generated content may be incorrect.">
            <a:extLst>
              <a:ext uri="{FF2B5EF4-FFF2-40B4-BE49-F238E27FC236}">
                <a16:creationId xmlns:a16="http://schemas.microsoft.com/office/drawing/2014/main" id="{E5AFC36A-DD7C-5706-E7EC-0770E93E5A7F}"/>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6973083" y="5448869"/>
            <a:ext cx="594322" cy="594322"/>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3" name="Picture 12" descr="A white computer icon on a blue background&#10;&#10;AI-generated content may be incorrect.">
            <a:extLst>
              <a:ext uri="{FF2B5EF4-FFF2-40B4-BE49-F238E27FC236}">
                <a16:creationId xmlns:a16="http://schemas.microsoft.com/office/drawing/2014/main" id="{D27361BF-328A-8458-6C5D-FEAA858BEBB2}"/>
              </a:ext>
            </a:extLst>
          </p:cNvPr>
          <p:cNvPicPr>
            <a:picLocks noChangeAspect="1"/>
          </p:cNvPicPr>
          <p:nvPr/>
        </p:nvPicPr>
        <p:blipFill>
          <a:blip r:embed="rId9">
            <a:extLst>
              <a:ext uri="{28A0092B-C50C-407E-A947-70E740481C1C}">
                <a14:useLocalDpi xmlns:a14="http://schemas.microsoft.com/office/drawing/2010/main" val="0"/>
              </a:ext>
              <a:ext uri="{837473B0-CC2E-450A-ABE3-18F120FF3D39}">
                <a1611:picAttrSrcUrl xmlns:a1611="http://schemas.microsoft.com/office/drawing/2016/11/main" r:id="rId10"/>
              </a:ext>
            </a:extLst>
          </a:blip>
          <a:stretch>
            <a:fillRect/>
          </a:stretch>
        </p:blipFill>
        <p:spPr>
          <a:xfrm>
            <a:off x="3703925" y="5566598"/>
            <a:ext cx="594322" cy="635467"/>
          </a:xfrm>
          <a:prstGeom prst="rect">
            <a:avLst/>
          </a:prstGeom>
          <a:ln>
            <a:noFill/>
          </a:ln>
          <a:effectLst>
            <a:outerShdw blurRad="292100" dist="139700" dir="2700000" algn="tl" rotWithShape="0">
              <a:srgbClr val="333333">
                <a:alpha val="65000"/>
              </a:srgbClr>
            </a:outerShdw>
          </a:effectLst>
        </p:spPr>
      </p:pic>
      <p:pic>
        <p:nvPicPr>
          <p:cNvPr id="15" name="Picture 14" descr="A computer with a shield and envelope&#10;&#10;AI-generated content may be incorrect.">
            <a:extLst>
              <a:ext uri="{FF2B5EF4-FFF2-40B4-BE49-F238E27FC236}">
                <a16:creationId xmlns:a16="http://schemas.microsoft.com/office/drawing/2014/main" id="{589AA308-676D-D33E-AEEC-60A9E600D6A2}"/>
              </a:ext>
            </a:extLst>
          </p:cNvPr>
          <p:cNvPicPr>
            <a:picLocks noChangeAspect="1"/>
          </p:cNvPicPr>
          <p:nvPr/>
        </p:nvPicPr>
        <p:blipFill>
          <a:blip r:embed="rId11">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9861331" y="5448869"/>
            <a:ext cx="1005693" cy="706964"/>
          </a:xfrm>
          <a:prstGeom prst="rect">
            <a:avLst/>
          </a:prstGeom>
        </p:spPr>
      </p:pic>
    </p:spTree>
    <p:extLst>
      <p:ext uri="{BB962C8B-B14F-4D97-AF65-F5344CB8AC3E}">
        <p14:creationId xmlns:p14="http://schemas.microsoft.com/office/powerpoint/2010/main" val="338206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7332-AFB0-42EE-40AB-CF0E2E28A787}"/>
              </a:ext>
            </a:extLst>
          </p:cNvPr>
          <p:cNvSpPr>
            <a:spLocks noGrp="1"/>
          </p:cNvSpPr>
          <p:nvPr>
            <p:ph type="title"/>
          </p:nvPr>
        </p:nvSpPr>
        <p:spPr/>
        <p:txBody>
          <a:bodyPr>
            <a:normAutofit/>
          </a:bodyPr>
          <a:lstStyle/>
          <a:p>
            <a:pPr algn="ctr"/>
            <a:r>
              <a:rPr lang="en-US" sz="3200" b="1" dirty="0"/>
              <a:t>   COMMON CHARACTERISTICS OF PHISHING ATTEMPTS</a:t>
            </a:r>
            <a:endParaRPr lang="en-IN" sz="3200" b="1" dirty="0"/>
          </a:p>
        </p:txBody>
      </p:sp>
      <p:sp>
        <p:nvSpPr>
          <p:cNvPr id="3" name="Content Placeholder 2">
            <a:extLst>
              <a:ext uri="{FF2B5EF4-FFF2-40B4-BE49-F238E27FC236}">
                <a16:creationId xmlns:a16="http://schemas.microsoft.com/office/drawing/2014/main" id="{0407D2B2-8294-4E13-3515-85F99EF3E6B5}"/>
              </a:ext>
            </a:extLst>
          </p:cNvPr>
          <p:cNvSpPr>
            <a:spLocks noGrp="1"/>
          </p:cNvSpPr>
          <p:nvPr>
            <p:ph idx="1"/>
          </p:nvPr>
        </p:nvSpPr>
        <p:spPr>
          <a:xfrm>
            <a:off x="1699260" y="2400299"/>
            <a:ext cx="8275320" cy="3680461"/>
          </a:xfrm>
        </p:spPr>
        <p:txBody>
          <a:bodyPr>
            <a:normAutofit fontScale="92500" lnSpcReduction="10000"/>
          </a:bodyPr>
          <a:lstStyle/>
          <a:p>
            <a:r>
              <a:rPr lang="en-US" sz="3200" dirty="0">
                <a:solidFill>
                  <a:srgbClr val="FF0000"/>
                </a:solidFill>
                <a:latin typeface="Arial" panose="020B0604020202020204" pitchFamily="34" charset="0"/>
                <a:cs typeface="Arial" panose="020B0604020202020204" pitchFamily="34" charset="0"/>
              </a:rPr>
              <a:t>Urgency: </a:t>
            </a:r>
            <a:r>
              <a:rPr lang="en-US" sz="3200" dirty="0">
                <a:latin typeface="Arial" panose="020B0604020202020204" pitchFamily="34" charset="0"/>
                <a:cs typeface="Arial" panose="020B0604020202020204" pitchFamily="34" charset="0"/>
              </a:rPr>
              <a:t>Creating a sense of immediate action.</a:t>
            </a:r>
          </a:p>
          <a:p>
            <a:r>
              <a:rPr lang="en-US" sz="3200" dirty="0">
                <a:solidFill>
                  <a:srgbClr val="FF0000"/>
                </a:solidFill>
                <a:latin typeface="Arial" panose="020B0604020202020204" pitchFamily="34" charset="0"/>
                <a:cs typeface="Arial" panose="020B0604020202020204" pitchFamily="34" charset="0"/>
              </a:rPr>
              <a:t>Unexpected Email: </a:t>
            </a:r>
            <a:r>
              <a:rPr lang="en-US" sz="3200" dirty="0">
                <a:latin typeface="Arial" panose="020B0604020202020204" pitchFamily="34" charset="0"/>
                <a:cs typeface="Arial" panose="020B0604020202020204" pitchFamily="34" charset="0"/>
              </a:rPr>
              <a:t>Receiving unsolicited emails.</a:t>
            </a:r>
          </a:p>
          <a:p>
            <a:r>
              <a:rPr lang="en-US" sz="3200" dirty="0">
                <a:solidFill>
                  <a:srgbClr val="FF0000"/>
                </a:solidFill>
                <a:latin typeface="Arial" panose="020B0604020202020204" pitchFamily="34" charset="0"/>
                <a:cs typeface="Arial" panose="020B0604020202020204" pitchFamily="34" charset="0"/>
              </a:rPr>
              <a:t>Suspicious Links: </a:t>
            </a:r>
            <a:r>
              <a:rPr lang="en-US" sz="3200" dirty="0">
                <a:latin typeface="Arial" panose="020B0604020202020204" pitchFamily="34" charset="0"/>
                <a:cs typeface="Arial" panose="020B0604020202020204" pitchFamily="34" charset="0"/>
              </a:rPr>
              <a:t>Hover over links to preview    URLs.</a:t>
            </a:r>
          </a:p>
          <a:p>
            <a:r>
              <a:rPr lang="en-US" sz="3200" dirty="0">
                <a:solidFill>
                  <a:srgbClr val="FF0000"/>
                </a:solidFill>
                <a:latin typeface="Arial" panose="020B0604020202020204" pitchFamily="34" charset="0"/>
                <a:cs typeface="Arial" panose="020B0604020202020204" pitchFamily="34" charset="0"/>
              </a:rPr>
              <a:t>Requests for personal information: </a:t>
            </a:r>
            <a:r>
              <a:rPr lang="en-US" sz="3200" dirty="0">
                <a:latin typeface="Arial" panose="020B0604020202020204" pitchFamily="34" charset="0"/>
                <a:cs typeface="Arial" panose="020B0604020202020204" pitchFamily="34" charset="0"/>
              </a:rPr>
              <a:t>Be cautious.</a:t>
            </a:r>
            <a:endParaRPr lang="en-IN" sz="3200" dirty="0">
              <a:latin typeface="Arial" panose="020B0604020202020204" pitchFamily="34" charset="0"/>
              <a:cs typeface="Arial" panose="020B0604020202020204" pitchFamily="34" charset="0"/>
            </a:endParaRPr>
          </a:p>
        </p:txBody>
      </p:sp>
      <p:pic>
        <p:nvPicPr>
          <p:cNvPr id="7" name="Picture 6" descr="A padlock and computer on a round plate">
            <a:extLst>
              <a:ext uri="{FF2B5EF4-FFF2-40B4-BE49-F238E27FC236}">
                <a16:creationId xmlns:a16="http://schemas.microsoft.com/office/drawing/2014/main" id="{463FB380-598E-5ED6-234B-AB1DF43A8BE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9854" y="5587560"/>
            <a:ext cx="1670200" cy="955162"/>
          </a:xfrm>
          <a:prstGeom prst="rect">
            <a:avLst/>
          </a:prstGeom>
          <a:blipFill>
            <a:blip r:embed="rId4"/>
            <a:tile tx="0" ty="0" sx="100000" sy="100000" flip="none" algn="tl"/>
          </a:blipFill>
        </p:spPr>
      </p:pic>
    </p:spTree>
    <p:extLst>
      <p:ext uri="{BB962C8B-B14F-4D97-AF65-F5344CB8AC3E}">
        <p14:creationId xmlns:p14="http://schemas.microsoft.com/office/powerpoint/2010/main" val="8525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D85BD-AAEA-D684-FCA1-FC9938E833B0}"/>
              </a:ext>
            </a:extLst>
          </p:cNvPr>
          <p:cNvSpPr>
            <a:spLocks noGrp="1"/>
          </p:cNvSpPr>
          <p:nvPr>
            <p:ph type="title"/>
          </p:nvPr>
        </p:nvSpPr>
        <p:spPr/>
        <p:txBody>
          <a:bodyPr/>
          <a:lstStyle/>
          <a:p>
            <a:r>
              <a:rPr lang="en-IN" sz="4000" b="1" dirty="0"/>
              <a:t>RECOGNIZING </a:t>
            </a:r>
            <a:r>
              <a:rPr lang="en-IN" sz="4000" b="1" dirty="0">
                <a:solidFill>
                  <a:srgbClr val="C00000"/>
                </a:solidFill>
              </a:rPr>
              <a:t>PHISHING EMAILS</a:t>
            </a:r>
          </a:p>
        </p:txBody>
      </p:sp>
      <p:sp>
        <p:nvSpPr>
          <p:cNvPr id="3" name="Content Placeholder 2">
            <a:extLst>
              <a:ext uri="{FF2B5EF4-FFF2-40B4-BE49-F238E27FC236}">
                <a16:creationId xmlns:a16="http://schemas.microsoft.com/office/drawing/2014/main" id="{9C90D9DF-8363-BD8B-A894-40BA7EC04FB7}"/>
              </a:ext>
            </a:extLst>
          </p:cNvPr>
          <p:cNvSpPr>
            <a:spLocks noGrp="1"/>
          </p:cNvSpPr>
          <p:nvPr>
            <p:ph idx="1"/>
          </p:nvPr>
        </p:nvSpPr>
        <p:spPr>
          <a:xfrm>
            <a:off x="1238694" y="2554106"/>
            <a:ext cx="3401548" cy="767166"/>
          </a:xfrm>
        </p:spPr>
        <p:txBody>
          <a:bodyPr>
            <a:normAutofit fontScale="85000" lnSpcReduction="20000"/>
          </a:bodyPr>
          <a:lstStyle/>
          <a:p>
            <a:pPr marL="0" indent="0">
              <a:buNone/>
            </a:pPr>
            <a:r>
              <a:rPr lang="en-US" dirty="0"/>
              <a:t>Check the Sender’s </a:t>
            </a:r>
          </a:p>
          <a:p>
            <a:pPr marL="0" indent="0">
              <a:buNone/>
            </a:pPr>
            <a:r>
              <a:rPr lang="en-US" dirty="0"/>
              <a:t>Email Address.</a:t>
            </a:r>
            <a:endParaRPr lang="en-IN" dirty="0"/>
          </a:p>
        </p:txBody>
      </p:sp>
      <p:sp>
        <p:nvSpPr>
          <p:cNvPr id="6" name="TextBox 5">
            <a:extLst>
              <a:ext uri="{FF2B5EF4-FFF2-40B4-BE49-F238E27FC236}">
                <a16:creationId xmlns:a16="http://schemas.microsoft.com/office/drawing/2014/main" id="{AA5FD629-0FC9-779F-A440-2785D1EBECF3}"/>
              </a:ext>
            </a:extLst>
          </p:cNvPr>
          <p:cNvSpPr txBox="1"/>
          <p:nvPr/>
        </p:nvSpPr>
        <p:spPr>
          <a:xfrm>
            <a:off x="1238694" y="5038057"/>
            <a:ext cx="2619214" cy="646331"/>
          </a:xfrm>
          <a:prstGeom prst="rect">
            <a:avLst/>
          </a:prstGeom>
          <a:noFill/>
        </p:spPr>
        <p:txBody>
          <a:bodyPr wrap="square" rtlCol="0">
            <a:spAutoFit/>
          </a:bodyPr>
          <a:lstStyle/>
          <a:p>
            <a:r>
              <a:rPr lang="en-US" dirty="0"/>
              <a:t>Look for spelling and grammar mistakes.</a:t>
            </a:r>
            <a:endParaRPr lang="en-IN" dirty="0"/>
          </a:p>
        </p:txBody>
      </p:sp>
      <p:sp>
        <p:nvSpPr>
          <p:cNvPr id="7" name="TextBox 6">
            <a:extLst>
              <a:ext uri="{FF2B5EF4-FFF2-40B4-BE49-F238E27FC236}">
                <a16:creationId xmlns:a16="http://schemas.microsoft.com/office/drawing/2014/main" id="{BF89E1C0-C6A2-109E-7177-7B516B93FE5B}"/>
              </a:ext>
            </a:extLst>
          </p:cNvPr>
          <p:cNvSpPr txBox="1"/>
          <p:nvPr/>
        </p:nvSpPr>
        <p:spPr>
          <a:xfrm>
            <a:off x="8334094" y="2674941"/>
            <a:ext cx="2773275" cy="646331"/>
          </a:xfrm>
          <a:prstGeom prst="rect">
            <a:avLst/>
          </a:prstGeom>
          <a:noFill/>
        </p:spPr>
        <p:txBody>
          <a:bodyPr wrap="square" rtlCol="0">
            <a:spAutoFit/>
          </a:bodyPr>
          <a:lstStyle/>
          <a:p>
            <a:r>
              <a:rPr lang="en-US" dirty="0"/>
              <a:t>Verify email </a:t>
            </a:r>
          </a:p>
          <a:p>
            <a:r>
              <a:rPr lang="en-US" dirty="0"/>
              <a:t>content.</a:t>
            </a:r>
            <a:endParaRPr lang="en-IN" dirty="0"/>
          </a:p>
        </p:txBody>
      </p:sp>
      <p:sp>
        <p:nvSpPr>
          <p:cNvPr id="8" name="TextBox 7">
            <a:extLst>
              <a:ext uri="{FF2B5EF4-FFF2-40B4-BE49-F238E27FC236}">
                <a16:creationId xmlns:a16="http://schemas.microsoft.com/office/drawing/2014/main" id="{61E3DFC4-5231-7367-FF83-201EFBBEBE86}"/>
              </a:ext>
            </a:extLst>
          </p:cNvPr>
          <p:cNvSpPr txBox="1"/>
          <p:nvPr/>
        </p:nvSpPr>
        <p:spPr>
          <a:xfrm>
            <a:off x="8334094" y="5038057"/>
            <a:ext cx="2392680" cy="646331"/>
          </a:xfrm>
          <a:prstGeom prst="rect">
            <a:avLst/>
          </a:prstGeom>
          <a:noFill/>
        </p:spPr>
        <p:txBody>
          <a:bodyPr wrap="square" rtlCol="0">
            <a:spAutoFit/>
          </a:bodyPr>
          <a:lstStyle/>
          <a:p>
            <a:r>
              <a:rPr lang="en-US" dirty="0"/>
              <a:t>Hover over links to preview URLs.</a:t>
            </a:r>
            <a:endParaRPr lang="en-IN" dirty="0"/>
          </a:p>
        </p:txBody>
      </p:sp>
      <p:pic>
        <p:nvPicPr>
          <p:cNvPr id="12" name="Picture 11" descr="A mail with a fishing hook">
            <a:extLst>
              <a:ext uri="{FF2B5EF4-FFF2-40B4-BE49-F238E27FC236}">
                <a16:creationId xmlns:a16="http://schemas.microsoft.com/office/drawing/2014/main" id="{A5A97DE4-734F-2C5A-481C-016FB1C72FF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070184" y="2998107"/>
            <a:ext cx="3813623" cy="2678233"/>
          </a:xfrm>
          <a:prstGeom prst="rect">
            <a:avLst/>
          </a:prstGeom>
        </p:spPr>
      </p:pic>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1BD70E4F-53CB-A320-B367-CA095BAA66B4}"/>
                  </a:ext>
                </a:extLst>
              </p14:cNvPr>
              <p14:cNvContentPartPr/>
              <p14:nvPr/>
            </p14:nvContentPartPr>
            <p14:xfrm>
              <a:off x="8081617" y="2800916"/>
              <a:ext cx="360" cy="360"/>
            </p14:xfrm>
          </p:contentPart>
        </mc:Choice>
        <mc:Fallback xmlns="">
          <p:pic>
            <p:nvPicPr>
              <p:cNvPr id="20" name="Ink 19">
                <a:extLst>
                  <a:ext uri="{FF2B5EF4-FFF2-40B4-BE49-F238E27FC236}">
                    <a16:creationId xmlns:a16="http://schemas.microsoft.com/office/drawing/2014/main" id="{1BD70E4F-53CB-A320-B367-CA095BAA66B4}"/>
                  </a:ext>
                </a:extLst>
              </p:cNvPr>
              <p:cNvPicPr/>
              <p:nvPr/>
            </p:nvPicPr>
            <p:blipFill>
              <a:blip r:embed="rId5"/>
              <a:stretch>
                <a:fillRect/>
              </a:stretch>
            </p:blipFill>
            <p:spPr>
              <a:xfrm>
                <a:off x="8075497" y="2794796"/>
                <a:ext cx="12600" cy="12600"/>
              </a:xfrm>
              <a:prstGeom prst="rect">
                <a:avLst/>
              </a:prstGeom>
            </p:spPr>
          </p:pic>
        </mc:Fallback>
      </mc:AlternateContent>
    </p:spTree>
    <p:extLst>
      <p:ext uri="{BB962C8B-B14F-4D97-AF65-F5344CB8AC3E}">
        <p14:creationId xmlns:p14="http://schemas.microsoft.com/office/powerpoint/2010/main" val="107537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86FE-3005-9AAB-A307-9FA885AFD8AE}"/>
              </a:ext>
            </a:extLst>
          </p:cNvPr>
          <p:cNvSpPr>
            <a:spLocks noGrp="1"/>
          </p:cNvSpPr>
          <p:nvPr>
            <p:ph type="title"/>
          </p:nvPr>
        </p:nvSpPr>
        <p:spPr/>
        <p:txBody>
          <a:bodyPr/>
          <a:lstStyle/>
          <a:p>
            <a:r>
              <a:rPr lang="en-IN" sz="4000" b="1" dirty="0"/>
              <a:t>RECOGNIZING </a:t>
            </a:r>
            <a:r>
              <a:rPr lang="en-IN" sz="4000" b="1" dirty="0">
                <a:solidFill>
                  <a:srgbClr val="C00000"/>
                </a:solidFill>
              </a:rPr>
              <a:t>PHISHING WEBSITES</a:t>
            </a:r>
          </a:p>
        </p:txBody>
      </p:sp>
      <p:sp>
        <p:nvSpPr>
          <p:cNvPr id="4" name="TextBox 3">
            <a:extLst>
              <a:ext uri="{FF2B5EF4-FFF2-40B4-BE49-F238E27FC236}">
                <a16:creationId xmlns:a16="http://schemas.microsoft.com/office/drawing/2014/main" id="{4FE7267F-58D9-C1BC-2164-7556AED4A7A0}"/>
              </a:ext>
            </a:extLst>
          </p:cNvPr>
          <p:cNvSpPr txBox="1"/>
          <p:nvPr/>
        </p:nvSpPr>
        <p:spPr>
          <a:xfrm>
            <a:off x="1704222" y="2691377"/>
            <a:ext cx="1474838" cy="646331"/>
          </a:xfrm>
          <a:prstGeom prst="rect">
            <a:avLst/>
          </a:prstGeom>
          <a:noFill/>
        </p:spPr>
        <p:txBody>
          <a:bodyPr wrap="square" rtlCol="0">
            <a:spAutoFit/>
          </a:bodyPr>
          <a:lstStyle/>
          <a:p>
            <a:r>
              <a:rPr lang="en-US" dirty="0"/>
              <a:t>Check the URLs.</a:t>
            </a:r>
            <a:endParaRPr lang="en-IN" dirty="0"/>
          </a:p>
        </p:txBody>
      </p:sp>
      <p:sp>
        <p:nvSpPr>
          <p:cNvPr id="10" name="TextBox 9">
            <a:extLst>
              <a:ext uri="{FF2B5EF4-FFF2-40B4-BE49-F238E27FC236}">
                <a16:creationId xmlns:a16="http://schemas.microsoft.com/office/drawing/2014/main" id="{F3FBB273-AB97-FDD0-E282-C0F5B3A2D6CF}"/>
              </a:ext>
            </a:extLst>
          </p:cNvPr>
          <p:cNvSpPr txBox="1"/>
          <p:nvPr/>
        </p:nvSpPr>
        <p:spPr>
          <a:xfrm>
            <a:off x="1704222" y="4827706"/>
            <a:ext cx="1474838" cy="646331"/>
          </a:xfrm>
          <a:prstGeom prst="rect">
            <a:avLst/>
          </a:prstGeom>
          <a:noFill/>
        </p:spPr>
        <p:txBody>
          <a:bodyPr wrap="square" rtlCol="0">
            <a:spAutoFit/>
          </a:bodyPr>
          <a:lstStyle/>
          <a:p>
            <a:r>
              <a:rPr lang="en-US" dirty="0"/>
              <a:t>Looks for HTTPS.</a:t>
            </a:r>
            <a:endParaRPr lang="en-IN" dirty="0"/>
          </a:p>
        </p:txBody>
      </p:sp>
      <p:sp>
        <p:nvSpPr>
          <p:cNvPr id="12" name="TextBox 11">
            <a:extLst>
              <a:ext uri="{FF2B5EF4-FFF2-40B4-BE49-F238E27FC236}">
                <a16:creationId xmlns:a16="http://schemas.microsoft.com/office/drawing/2014/main" id="{AB22219A-915B-EC5F-BAD4-F189CA3AFD1F}"/>
              </a:ext>
            </a:extLst>
          </p:cNvPr>
          <p:cNvSpPr txBox="1"/>
          <p:nvPr/>
        </p:nvSpPr>
        <p:spPr>
          <a:xfrm>
            <a:off x="8047457" y="2691376"/>
            <a:ext cx="2276168" cy="646331"/>
          </a:xfrm>
          <a:prstGeom prst="rect">
            <a:avLst/>
          </a:prstGeom>
          <a:noFill/>
        </p:spPr>
        <p:txBody>
          <a:bodyPr wrap="square" rtlCol="0">
            <a:spAutoFit/>
          </a:bodyPr>
          <a:lstStyle/>
          <a:p>
            <a:r>
              <a:rPr lang="en-US" dirty="0"/>
              <a:t>Verify website legitimacy.</a:t>
            </a:r>
            <a:endParaRPr lang="en-IN" dirty="0"/>
          </a:p>
        </p:txBody>
      </p:sp>
      <p:sp>
        <p:nvSpPr>
          <p:cNvPr id="13" name="TextBox 12">
            <a:extLst>
              <a:ext uri="{FF2B5EF4-FFF2-40B4-BE49-F238E27FC236}">
                <a16:creationId xmlns:a16="http://schemas.microsoft.com/office/drawing/2014/main" id="{128443E5-CAC9-E992-5CEF-F7B4D359AE3C}"/>
              </a:ext>
            </a:extLst>
          </p:cNvPr>
          <p:cNvSpPr txBox="1"/>
          <p:nvPr/>
        </p:nvSpPr>
        <p:spPr>
          <a:xfrm>
            <a:off x="8047457" y="4994786"/>
            <a:ext cx="2507226" cy="646331"/>
          </a:xfrm>
          <a:prstGeom prst="rect">
            <a:avLst/>
          </a:prstGeom>
          <a:noFill/>
        </p:spPr>
        <p:txBody>
          <a:bodyPr wrap="square" rtlCol="0">
            <a:spAutoFit/>
          </a:bodyPr>
          <a:lstStyle/>
          <a:p>
            <a:r>
              <a:rPr lang="en-US" dirty="0"/>
              <a:t>Be cautious with pop- Up forms.</a:t>
            </a:r>
            <a:endParaRPr lang="en-IN" dirty="0"/>
          </a:p>
        </p:txBody>
      </p:sp>
      <p:pic>
        <p:nvPicPr>
          <p:cNvPr id="20" name="Picture 19" descr="A computer monitor with a fishing hook">
            <a:extLst>
              <a:ext uri="{FF2B5EF4-FFF2-40B4-BE49-F238E27FC236}">
                <a16:creationId xmlns:a16="http://schemas.microsoft.com/office/drawing/2014/main" id="{0DEE0DB0-36C4-A465-3A04-3BCE6C95F9D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28328" y="2648319"/>
            <a:ext cx="3380613" cy="3340583"/>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14773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BD82-8502-E481-5845-783351D64701}"/>
              </a:ext>
            </a:extLst>
          </p:cNvPr>
          <p:cNvSpPr>
            <a:spLocks noGrp="1"/>
          </p:cNvSpPr>
          <p:nvPr>
            <p:ph type="title"/>
          </p:nvPr>
        </p:nvSpPr>
        <p:spPr>
          <a:xfrm>
            <a:off x="1440089" y="934339"/>
            <a:ext cx="8761413" cy="706964"/>
          </a:xfrm>
        </p:spPr>
        <p:txBody>
          <a:bodyPr/>
          <a:lstStyle/>
          <a:p>
            <a:r>
              <a:rPr lang="en-US" sz="4000" b="1" dirty="0"/>
              <a:t>SOCIAL ENGINEERING </a:t>
            </a:r>
            <a:r>
              <a:rPr lang="en-US" sz="4000" b="1" dirty="0">
                <a:solidFill>
                  <a:srgbClr val="C00000"/>
                </a:solidFill>
              </a:rPr>
              <a:t>TACTICS</a:t>
            </a:r>
            <a:endParaRPr lang="en-IN" sz="4000" b="1" dirty="0">
              <a:solidFill>
                <a:srgbClr val="C00000"/>
              </a:solidFill>
            </a:endParaRPr>
          </a:p>
        </p:txBody>
      </p:sp>
      <p:sp>
        <p:nvSpPr>
          <p:cNvPr id="4" name="TextBox 3">
            <a:extLst>
              <a:ext uri="{FF2B5EF4-FFF2-40B4-BE49-F238E27FC236}">
                <a16:creationId xmlns:a16="http://schemas.microsoft.com/office/drawing/2014/main" id="{49031458-150A-6E4D-C90C-1DE852692A00}"/>
              </a:ext>
            </a:extLst>
          </p:cNvPr>
          <p:cNvSpPr txBox="1"/>
          <p:nvPr/>
        </p:nvSpPr>
        <p:spPr>
          <a:xfrm>
            <a:off x="1420424" y="2900516"/>
            <a:ext cx="1838632" cy="646331"/>
          </a:xfrm>
          <a:prstGeom prst="rect">
            <a:avLst/>
          </a:prstGeom>
          <a:noFill/>
        </p:spPr>
        <p:txBody>
          <a:bodyPr wrap="square" rtlCol="0">
            <a:spAutoFit/>
          </a:bodyPr>
          <a:lstStyle/>
          <a:p>
            <a:r>
              <a:rPr lang="en-US" dirty="0"/>
              <a:t>Impersonation techniques.</a:t>
            </a:r>
            <a:endParaRPr lang="en-IN" dirty="0"/>
          </a:p>
        </p:txBody>
      </p:sp>
      <p:sp>
        <p:nvSpPr>
          <p:cNvPr id="5" name="TextBox 4">
            <a:extLst>
              <a:ext uri="{FF2B5EF4-FFF2-40B4-BE49-F238E27FC236}">
                <a16:creationId xmlns:a16="http://schemas.microsoft.com/office/drawing/2014/main" id="{5A9EA34C-BBB8-38A7-6138-EB93F5A37089}"/>
              </a:ext>
            </a:extLst>
          </p:cNvPr>
          <p:cNvSpPr txBox="1"/>
          <p:nvPr/>
        </p:nvSpPr>
        <p:spPr>
          <a:xfrm>
            <a:off x="8131277" y="2900517"/>
            <a:ext cx="2477729" cy="646331"/>
          </a:xfrm>
          <a:prstGeom prst="rect">
            <a:avLst/>
          </a:prstGeom>
          <a:noFill/>
        </p:spPr>
        <p:txBody>
          <a:bodyPr wrap="square" rtlCol="0">
            <a:spAutoFit/>
          </a:bodyPr>
          <a:lstStyle/>
          <a:p>
            <a:r>
              <a:rPr lang="en-US" dirty="0"/>
              <a:t>Exploiting human emotions.</a:t>
            </a:r>
            <a:endParaRPr lang="en-IN" dirty="0"/>
          </a:p>
        </p:txBody>
      </p:sp>
      <p:sp>
        <p:nvSpPr>
          <p:cNvPr id="7" name="TextBox 6">
            <a:extLst>
              <a:ext uri="{FF2B5EF4-FFF2-40B4-BE49-F238E27FC236}">
                <a16:creationId xmlns:a16="http://schemas.microsoft.com/office/drawing/2014/main" id="{718F6AE8-66C5-88DD-1BA0-2C066D2F795C}"/>
              </a:ext>
            </a:extLst>
          </p:cNvPr>
          <p:cNvSpPr txBox="1"/>
          <p:nvPr/>
        </p:nvSpPr>
        <p:spPr>
          <a:xfrm>
            <a:off x="1420424" y="4984954"/>
            <a:ext cx="2123767" cy="646331"/>
          </a:xfrm>
          <a:prstGeom prst="rect">
            <a:avLst/>
          </a:prstGeom>
          <a:noFill/>
        </p:spPr>
        <p:txBody>
          <a:bodyPr wrap="square" rtlCol="0">
            <a:spAutoFit/>
          </a:bodyPr>
          <a:lstStyle/>
          <a:p>
            <a:r>
              <a:rPr lang="en-US" dirty="0"/>
              <a:t>Manipulation of trust.</a:t>
            </a:r>
            <a:endParaRPr lang="en-IN" dirty="0"/>
          </a:p>
        </p:txBody>
      </p:sp>
      <p:sp>
        <p:nvSpPr>
          <p:cNvPr id="8" name="TextBox 7">
            <a:extLst>
              <a:ext uri="{FF2B5EF4-FFF2-40B4-BE49-F238E27FC236}">
                <a16:creationId xmlns:a16="http://schemas.microsoft.com/office/drawing/2014/main" id="{51AE95F5-0D0F-DC4A-6857-C00EC0FDA1C9}"/>
              </a:ext>
            </a:extLst>
          </p:cNvPr>
          <p:cNvSpPr txBox="1"/>
          <p:nvPr/>
        </p:nvSpPr>
        <p:spPr>
          <a:xfrm flipH="1">
            <a:off x="8131277" y="5122606"/>
            <a:ext cx="3000921" cy="646331"/>
          </a:xfrm>
          <a:prstGeom prst="rect">
            <a:avLst/>
          </a:prstGeom>
          <a:noFill/>
        </p:spPr>
        <p:txBody>
          <a:bodyPr wrap="square" rtlCol="0">
            <a:spAutoFit/>
          </a:bodyPr>
          <a:lstStyle/>
          <a:p>
            <a:r>
              <a:rPr lang="en-US" dirty="0"/>
              <a:t>Awareness of social media manipulation</a:t>
            </a:r>
            <a:endParaRPr lang="en-IN" dirty="0"/>
          </a:p>
        </p:txBody>
      </p:sp>
      <p:pic>
        <p:nvPicPr>
          <p:cNvPr id="10" name="Picture 9" descr="A black and white image of a head with gears">
            <a:extLst>
              <a:ext uri="{FF2B5EF4-FFF2-40B4-BE49-F238E27FC236}">
                <a16:creationId xmlns:a16="http://schemas.microsoft.com/office/drawing/2014/main" id="{2A71B1AD-2B8F-3880-B560-105F8ED98B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638321" y="3131820"/>
            <a:ext cx="4113691" cy="231395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86182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498D-CFA1-9479-E224-592769BA1567}"/>
              </a:ext>
            </a:extLst>
          </p:cNvPr>
          <p:cNvSpPr>
            <a:spLocks noGrp="1"/>
          </p:cNvSpPr>
          <p:nvPr>
            <p:ph type="title"/>
          </p:nvPr>
        </p:nvSpPr>
        <p:spPr>
          <a:xfrm>
            <a:off x="1219200" y="773723"/>
            <a:ext cx="8967891" cy="1829828"/>
          </a:xfrm>
        </p:spPr>
        <p:txBody>
          <a:bodyPr/>
          <a:lstStyle/>
          <a:p>
            <a:pPr algn="ctr"/>
            <a:r>
              <a:rPr lang="en-US" sz="4800" b="1" dirty="0"/>
              <a:t>FINAL </a:t>
            </a:r>
            <a:r>
              <a:rPr lang="en-US" sz="4800" b="1" dirty="0">
                <a:solidFill>
                  <a:srgbClr val="C00000"/>
                </a:solidFill>
              </a:rPr>
              <a:t>WORDS</a:t>
            </a:r>
            <a:endParaRPr lang="en-IN" sz="4800" b="1" dirty="0">
              <a:solidFill>
                <a:srgbClr val="C00000"/>
              </a:solidFill>
            </a:endParaRPr>
          </a:p>
        </p:txBody>
      </p:sp>
      <p:sp>
        <p:nvSpPr>
          <p:cNvPr id="3" name="Text Placeholder 2">
            <a:extLst>
              <a:ext uri="{FF2B5EF4-FFF2-40B4-BE49-F238E27FC236}">
                <a16:creationId xmlns:a16="http://schemas.microsoft.com/office/drawing/2014/main" id="{1DCC4C31-6789-589A-2A73-F6D4B94ABFDB}"/>
              </a:ext>
            </a:extLst>
          </p:cNvPr>
          <p:cNvSpPr>
            <a:spLocks noGrp="1"/>
          </p:cNvSpPr>
          <p:nvPr>
            <p:ph type="body" sz="half" idx="2"/>
          </p:nvPr>
        </p:nvSpPr>
        <p:spPr>
          <a:xfrm>
            <a:off x="1771660" y="3284220"/>
            <a:ext cx="8648680" cy="2446020"/>
          </a:xfrm>
        </p:spPr>
        <p:txBody>
          <a:bodyPr/>
          <a:lstStyle/>
          <a:p>
            <a:r>
              <a:rPr lang="en-US" b="1" dirty="0"/>
              <a:t>Phishing attacks </a:t>
            </a:r>
            <a:r>
              <a:rPr lang="en-US" dirty="0"/>
              <a:t>will continue to happen in the future. It is up to the organization and its employees to learn from past mistakes and not repeat them. Employees can educate themselves on how to stop phishing emails. Organizations can deploy the best phishing protection solutions to deal with such situations effectively. Furthermore, organizations must include case studies related to past incidents in the employee education and training programs.</a:t>
            </a:r>
            <a:endParaRPr lang="en-IN" dirty="0"/>
          </a:p>
        </p:txBody>
      </p:sp>
      <p:pic>
        <p:nvPicPr>
          <p:cNvPr id="5" name="Picture 4" descr="A computer screen with a red background">
            <a:extLst>
              <a:ext uri="{FF2B5EF4-FFF2-40B4-BE49-F238E27FC236}">
                <a16:creationId xmlns:a16="http://schemas.microsoft.com/office/drawing/2014/main" id="{BD61686D-4CA6-B7E0-ACEB-D06F890DD4B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2448" y="1230565"/>
            <a:ext cx="1278252" cy="137298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7" name="Picture 6" descr="A close-up of a usb drive">
            <a:extLst>
              <a:ext uri="{FF2B5EF4-FFF2-40B4-BE49-F238E27FC236}">
                <a16:creationId xmlns:a16="http://schemas.microsoft.com/office/drawing/2014/main" id="{C26D047D-F2E2-EBA7-4135-04DC19B92717}"/>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74175" y="3073350"/>
            <a:ext cx="1181100" cy="1181100"/>
          </a:xfrm>
          <a:prstGeom prst="rect">
            <a:avLst/>
          </a:prstGeom>
        </p:spPr>
      </p:pic>
      <p:pic>
        <p:nvPicPr>
          <p:cNvPr id="9" name="Picture 8" descr="A black and blue gear with a lock">
            <a:extLst>
              <a:ext uri="{FF2B5EF4-FFF2-40B4-BE49-F238E27FC236}">
                <a16:creationId xmlns:a16="http://schemas.microsoft.com/office/drawing/2014/main" id="{3A311FFC-1E06-F007-F223-78A0937E2E70}"/>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0187091" y="4916144"/>
            <a:ext cx="1739265" cy="1739265"/>
          </a:xfrm>
          <a:prstGeom prst="rect">
            <a:avLst/>
          </a:prstGeom>
        </p:spPr>
      </p:pic>
    </p:spTree>
    <p:extLst>
      <p:ext uri="{BB962C8B-B14F-4D97-AF65-F5344CB8AC3E}">
        <p14:creationId xmlns:p14="http://schemas.microsoft.com/office/powerpoint/2010/main" val="1498678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hone with a book on it&#10;&#10;AI-generated content may be incorrect.">
            <a:extLst>
              <a:ext uri="{FF2B5EF4-FFF2-40B4-BE49-F238E27FC236}">
                <a16:creationId xmlns:a16="http://schemas.microsoft.com/office/drawing/2014/main" id="{4785CA6C-D95B-9241-1B24-FD75A5D2B5C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906814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111</TotalTime>
  <Words>302</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PROTECTING YOURSELF  FROM PHISHING ATTACKS</vt:lpstr>
      <vt:lpstr>      INTRODUCTION</vt:lpstr>
      <vt:lpstr>    TYPES OF PHISHING ATTACKS</vt:lpstr>
      <vt:lpstr>   COMMON CHARACTERISTICS OF PHISHING ATTEMPTS</vt:lpstr>
      <vt:lpstr>RECOGNIZING PHISHING EMAILS</vt:lpstr>
      <vt:lpstr>RECOGNIZING PHISHING WEBSITES</vt:lpstr>
      <vt:lpstr>SOCIAL ENGINEERING TACTICS</vt:lpstr>
      <vt:lpstr>FINAL WORDS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Ujjawal Pathak</dc:creator>
  <cp:lastModifiedBy>Ujjawal Pathak</cp:lastModifiedBy>
  <cp:revision>3</cp:revision>
  <dcterms:created xsi:type="dcterms:W3CDTF">2025-07-07T10:23:16Z</dcterms:created>
  <dcterms:modified xsi:type="dcterms:W3CDTF">2025-07-19T06:10:44Z</dcterms:modified>
</cp:coreProperties>
</file>