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CA131-170A-4BFD-A545-495BC9978B96}" type="datetimeFigureOut">
              <a:rPr lang="en-US" smtClean="0"/>
              <a:t>29-May-23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B7810-1F3D-4A98-8799-6E130DC540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23018" y="879064"/>
            <a:ext cx="3706108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714375" y="2656904"/>
            <a:ext cx="3629025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714375" y="2286001"/>
            <a:ext cx="36290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715241" y="3841846"/>
            <a:ext cx="3629025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715241" y="3470943"/>
            <a:ext cx="36290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714375" y="5017901"/>
            <a:ext cx="3629025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714375" y="4646998"/>
            <a:ext cx="36290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4799735" y="2656904"/>
            <a:ext cx="3629025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4799735" y="2286001"/>
            <a:ext cx="36290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4799735" y="3841846"/>
            <a:ext cx="3629025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4799735" y="3470943"/>
            <a:ext cx="36290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244090" y="6332221"/>
            <a:ext cx="984885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121092" y="6332221"/>
            <a:ext cx="112299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728663" y="6332221"/>
            <a:ext cx="3924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4474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4775291" y="2116183"/>
            <a:ext cx="4118678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4775291" y="4549554"/>
            <a:ext cx="4118678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32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4572000" y="-22543"/>
            <a:ext cx="4572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3018" y="879064"/>
            <a:ext cx="3706108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714375" y="2289363"/>
            <a:ext cx="3429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244090" y="6332221"/>
            <a:ext cx="984885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121092" y="6332221"/>
            <a:ext cx="112299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8663" y="6332221"/>
            <a:ext cx="3924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687756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76200"/>
            <a:ext cx="2667000" cy="60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dk1"/>
        </a:buClr>
        <a:buSzPts val="1600"/>
        <a:buFont typeface="Noto Sans Symbols"/>
        <a:buChar char="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762000" y="1143000"/>
            <a:ext cx="75233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800" dirty="0"/>
              <a:t>Important Pointers for the Idea Submission </a:t>
            </a:r>
            <a:endParaRPr sz="2800"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533400" y="2590800"/>
            <a:ext cx="792942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All </a:t>
            </a:r>
            <a:r>
              <a:rPr lang="en-US" dirty="0"/>
              <a:t>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</a:t>
            </a:r>
            <a:r>
              <a:rPr lang="en-US" dirty="0" smtClean="0"/>
              <a:t>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</a:t>
            </a:r>
            <a:r>
              <a:rPr lang="en-US" dirty="0" smtClean="0"/>
              <a:t>submitting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762000" y="2057400"/>
            <a:ext cx="5748337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</a:rPr>
              <a:t>Please ensure below pointers are met while  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52400" y="609600"/>
            <a:ext cx="8686800" cy="87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2800" b="1" dirty="0"/>
              <a:t>Basic Details of the Team and Problem Statement</a:t>
            </a:r>
            <a:endParaRPr sz="48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228600" y="1676400"/>
            <a:ext cx="8610843" cy="486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PSID: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5533931" y="144263"/>
            <a:ext cx="3516854" cy="1532137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5263328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0672" y="1524000"/>
            <a:ext cx="5373911" cy="50558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5627146" y="1752600"/>
            <a:ext cx="321205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</a:t>
            </a:r>
            <a:endParaRPr lang="en-US" sz="1800" dirty="0" smtClean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or </a:t>
            </a: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simulated </a:t>
            </a:r>
            <a:endParaRPr lang="en-US" sz="1800" dirty="0" smtClean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image </a:t>
            </a: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of prototype </a:t>
            </a:r>
            <a:endParaRPr lang="en-US" sz="1800" dirty="0" smtClean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or </a:t>
            </a: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any </a:t>
            </a:r>
            <a:r>
              <a:rPr lang="en-US" sz="18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relevant </a:t>
            </a: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image related to your idea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5533931" y="4648199"/>
            <a:ext cx="3516854" cy="19316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" y="1828800"/>
            <a:ext cx="4335606" cy="47510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28600" y="1371600"/>
            <a:ext cx="36290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Describe your Use Cases here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5410200" y="1066800"/>
            <a:ext cx="350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</a:t>
            </a:r>
            <a:endParaRPr lang="en-US" sz="1800" b="0" i="0" dirty="0" smtClean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/ </a:t>
            </a: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 stopper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4335607" y="1828800"/>
            <a:ext cx="4808394" cy="47510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  <p:sp>
        <p:nvSpPr>
          <p:cNvPr id="8" name="Google Shape;217;p2"/>
          <p:cNvSpPr txBox="1">
            <a:spLocks/>
          </p:cNvSpPr>
          <p:nvPr/>
        </p:nvSpPr>
        <p:spPr>
          <a:xfrm>
            <a:off x="152400" y="685800"/>
            <a:ext cx="5263328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Idea/Approach Details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4963130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 dirty="0"/>
              <a:t>Team Member Details </a:t>
            </a:r>
            <a:endParaRPr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5863425"/>
              </p:ext>
            </p:extLst>
          </p:nvPr>
        </p:nvGraphicFramePr>
        <p:xfrm>
          <a:off x="152400" y="1219200"/>
          <a:ext cx="8765698" cy="343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74">
                  <a:extLst>
                    <a:ext uri="{9D8B030D-6E8A-4147-A177-3AD203B41FA5}">
                      <a16:colId xmlns:a16="http://schemas.microsoft.com/office/drawing/2014/main" xmlns="" val="2824836338"/>
                    </a:ext>
                  </a:extLst>
                </a:gridCol>
                <a:gridCol w="2232624">
                  <a:extLst>
                    <a:ext uri="{9D8B030D-6E8A-4147-A177-3AD203B41FA5}">
                      <a16:colId xmlns:a16="http://schemas.microsoft.com/office/drawing/2014/main" xmlns="" val="648567316"/>
                    </a:ext>
                  </a:extLst>
                </a:gridCol>
                <a:gridCol w="1460950">
                  <a:extLst>
                    <a:ext uri="{9D8B030D-6E8A-4147-A177-3AD203B41FA5}">
                      <a16:colId xmlns:a16="http://schemas.microsoft.com/office/drawing/2014/main" xmlns="" val="414414887"/>
                    </a:ext>
                  </a:extLst>
                </a:gridCol>
                <a:gridCol w="1460950">
                  <a:extLst>
                    <a:ext uri="{9D8B030D-6E8A-4147-A177-3AD203B41FA5}">
                      <a16:colId xmlns:a16="http://schemas.microsoft.com/office/drawing/2014/main" xmlns="" val="3526582794"/>
                    </a:ext>
                  </a:extLst>
                </a:gridCol>
                <a:gridCol w="1460950">
                  <a:extLst>
                    <a:ext uri="{9D8B030D-6E8A-4147-A177-3AD203B41FA5}">
                      <a16:colId xmlns:a16="http://schemas.microsoft.com/office/drawing/2014/main" xmlns="" val="79086586"/>
                    </a:ext>
                  </a:extLst>
                </a:gridCol>
                <a:gridCol w="1460950">
                  <a:extLst>
                    <a:ext uri="{9D8B030D-6E8A-4147-A177-3AD203B41FA5}">
                      <a16:colId xmlns:a16="http://schemas.microsoft.com/office/drawing/2014/main" xmlns="" val="3249055975"/>
                    </a:ext>
                  </a:extLst>
                </a:gridCol>
              </a:tblGrid>
              <a:tr h="146917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Btech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Mtech</a:t>
                      </a:r>
                      <a:r>
                        <a:rPr lang="en-US" sz="1800" dirty="0"/>
                        <a:t>/PhD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Stream (ECE, CSE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  <a:r>
                        <a:rPr lang="en-US" sz="1200" baseline="0" dirty="0"/>
                        <a:t>(Team Leader, Front end Developer, Back end Developer, Full Stack, Data base management etc.)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093876814"/>
                  </a:ext>
                </a:extLst>
              </a:tr>
              <a:tr h="4165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05475727"/>
                  </a:ext>
                </a:extLst>
              </a:tr>
              <a:tr h="3456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31725522"/>
                  </a:ext>
                </a:extLst>
              </a:tr>
              <a:tr h="3456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999168005"/>
                  </a:ext>
                </a:extLst>
              </a:tr>
              <a:tr h="3456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29007208"/>
                  </a:ext>
                </a:extLst>
              </a:tr>
              <a:tr h="3456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30302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753806"/>
              </p:ext>
            </p:extLst>
          </p:nvPr>
        </p:nvGraphicFramePr>
        <p:xfrm>
          <a:off x="152400" y="5105400"/>
          <a:ext cx="876569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29">
                  <a:extLst>
                    <a:ext uri="{9D8B030D-6E8A-4147-A177-3AD203B41FA5}">
                      <a16:colId xmlns:a16="http://schemas.microsoft.com/office/drawing/2014/main" xmlns="" val="2824836338"/>
                    </a:ext>
                  </a:extLst>
                </a:gridCol>
                <a:gridCol w="2679149">
                  <a:extLst>
                    <a:ext uri="{9D8B030D-6E8A-4147-A177-3AD203B41FA5}">
                      <a16:colId xmlns:a16="http://schemas.microsoft.com/office/drawing/2014/main" xmlns="" val="648567316"/>
                    </a:ext>
                  </a:extLst>
                </a:gridCol>
                <a:gridCol w="1753139">
                  <a:extLst>
                    <a:ext uri="{9D8B030D-6E8A-4147-A177-3AD203B41FA5}">
                      <a16:colId xmlns:a16="http://schemas.microsoft.com/office/drawing/2014/main" xmlns="" val="414414887"/>
                    </a:ext>
                  </a:extLst>
                </a:gridCol>
                <a:gridCol w="1753139">
                  <a:extLst>
                    <a:ext uri="{9D8B030D-6E8A-4147-A177-3AD203B41FA5}">
                      <a16:colId xmlns:a16="http://schemas.microsoft.com/office/drawing/2014/main" xmlns="" val="3526582794"/>
                    </a:ext>
                  </a:extLst>
                </a:gridCol>
                <a:gridCol w="1753139">
                  <a:extLst>
                    <a:ext uri="{9D8B030D-6E8A-4147-A177-3AD203B41FA5}">
                      <a16:colId xmlns:a16="http://schemas.microsoft.com/office/drawing/2014/main" xmlns="" val="79086586"/>
                    </a:ext>
                  </a:extLst>
                </a:gridCol>
              </a:tblGrid>
              <a:tr h="760797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Category </a:t>
                      </a:r>
                      <a:r>
                        <a:rPr lang="en-US" sz="1600" dirty="0"/>
                        <a:t>(Academic/Industry):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Expertise </a:t>
                      </a:r>
                      <a:r>
                        <a:rPr lang="en-US" sz="1400" dirty="0"/>
                        <a:t>(AI/ML/</a:t>
                      </a:r>
                      <a:r>
                        <a:rPr lang="en-US" sz="1400" dirty="0" err="1"/>
                        <a:t>Blockchain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):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Domain Experience  </a:t>
                      </a:r>
                      <a:r>
                        <a:rPr lang="en-US" sz="1600" dirty="0"/>
                        <a:t>(in Years 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093876814"/>
                  </a:ext>
                </a:extLst>
              </a:tr>
              <a:tr h="3191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05475727"/>
                  </a:ext>
                </a:extLst>
              </a:tr>
              <a:tr h="3191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31725522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152400" y="4648200"/>
            <a:ext cx="4710368" cy="4329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Team Mentor/s Details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197</Words>
  <Application>Microsoft Office PowerPoint</Application>
  <PresentationFormat>On-screen Show (4:3)</PresentationFormat>
  <Paragraphs>50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Important Pointers for the Idea Submission </vt:lpstr>
      <vt:lpstr>Basic Details of the Team and Problem Statement</vt:lpstr>
      <vt:lpstr>Idea/Approach Details</vt:lpstr>
      <vt:lpstr>Slide 5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2023-05-29T07:44:33Z</dcterms:created>
  <dcterms:modified xsi:type="dcterms:W3CDTF">2023-05-29T08:16:08Z</dcterms:modified>
</cp:coreProperties>
</file>