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63" r:id="rId5"/>
    <p:sldId id="259" r:id="rId6"/>
    <p:sldId id="260" r:id="rId7"/>
    <p:sldId id="261" r:id="rId8"/>
    <p:sldId id="262" r:id="rId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31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217" autoAdjust="0"/>
    <p:restoredTop sz="94660"/>
  </p:normalViewPr>
  <p:slideViewPr>
    <p:cSldViewPr snapToGrid="0">
      <p:cViewPr varScale="1">
        <p:scale>
          <a:sx n="108" d="100"/>
          <a:sy n="108" d="100"/>
        </p:scale>
        <p:origin x="121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2DBD08-977B-4ADE-961B-E7FEF4A9FA27}" type="datetimeFigureOut">
              <a:rPr lang="de-DE" smtClean="0"/>
              <a:t>15.01.2021</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1420DE-B3A9-443A-8148-0671C23B4751}" type="slidenum">
              <a:rPr lang="de-DE" smtClean="0"/>
              <a:t>‹Nr.›</a:t>
            </a:fld>
            <a:endParaRPr lang="de-DE"/>
          </a:p>
        </p:txBody>
      </p:sp>
    </p:spTree>
    <p:extLst>
      <p:ext uri="{BB962C8B-B14F-4D97-AF65-F5344CB8AC3E}">
        <p14:creationId xmlns:p14="http://schemas.microsoft.com/office/powerpoint/2010/main" val="2639169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F1420DE-B3A9-443A-8148-0671C23B4751}" type="slidenum">
              <a:rPr lang="de-DE" smtClean="0"/>
              <a:t>1</a:t>
            </a:fld>
            <a:endParaRPr lang="de-DE" dirty="0"/>
          </a:p>
        </p:txBody>
      </p:sp>
    </p:spTree>
    <p:extLst>
      <p:ext uri="{BB962C8B-B14F-4D97-AF65-F5344CB8AC3E}">
        <p14:creationId xmlns:p14="http://schemas.microsoft.com/office/powerpoint/2010/main" val="3073076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b="0" i="0" dirty="0" err="1">
                <a:solidFill>
                  <a:srgbClr val="435059"/>
                </a:solidFill>
                <a:effectLst/>
                <a:latin typeface="Helvetica" panose="020B0604020202020204" pitchFamily="34" charset="0"/>
              </a:rPr>
              <a:t>CardioGood</a:t>
            </a:r>
            <a:r>
              <a:rPr lang="en-US" b="0" i="0" dirty="0">
                <a:solidFill>
                  <a:srgbClr val="435059"/>
                </a:solidFill>
                <a:effectLst/>
                <a:latin typeface="Helvetica" panose="020B0604020202020204" pitchFamily="34" charset="0"/>
              </a:rPr>
              <a:t> Fitness is a company who develops high-quality cardio-vascular exercise equipment. (York College of Pennsylvania) They produce equipment such as treadmills and fitness bikes. The CardioGood Fitness case study presents data upon different types of treadmills, TM195, TM498, and the TM798. It also uses a variety of classifications to identify who used what. TM195 is an entry-level treadmill with few features and programs. </a:t>
            </a:r>
            <a:endParaRPr lang="de-DE" dirty="0"/>
          </a:p>
        </p:txBody>
      </p:sp>
      <p:sp>
        <p:nvSpPr>
          <p:cNvPr id="4" name="Foliennummernplatzhalter 3"/>
          <p:cNvSpPr>
            <a:spLocks noGrp="1"/>
          </p:cNvSpPr>
          <p:nvPr>
            <p:ph type="sldNum" sz="quarter" idx="5"/>
          </p:nvPr>
        </p:nvSpPr>
        <p:spPr/>
        <p:txBody>
          <a:bodyPr/>
          <a:lstStyle/>
          <a:p>
            <a:fld id="{1F1420DE-B3A9-443A-8148-0671C23B4751}" type="slidenum">
              <a:rPr lang="de-DE" smtClean="0"/>
              <a:t>2</a:t>
            </a:fld>
            <a:endParaRPr lang="de-DE" dirty="0"/>
          </a:p>
        </p:txBody>
      </p:sp>
    </p:spTree>
    <p:extLst>
      <p:ext uri="{BB962C8B-B14F-4D97-AF65-F5344CB8AC3E}">
        <p14:creationId xmlns:p14="http://schemas.microsoft.com/office/powerpoint/2010/main" val="40343585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Beide Klassen sind von der matplotlib - Bibliothek</a:t>
            </a:r>
          </a:p>
        </p:txBody>
      </p:sp>
      <p:sp>
        <p:nvSpPr>
          <p:cNvPr id="4" name="Foliennummernplatzhalter 3"/>
          <p:cNvSpPr>
            <a:spLocks noGrp="1"/>
          </p:cNvSpPr>
          <p:nvPr>
            <p:ph type="sldNum" sz="quarter" idx="5"/>
          </p:nvPr>
        </p:nvSpPr>
        <p:spPr/>
        <p:txBody>
          <a:bodyPr/>
          <a:lstStyle/>
          <a:p>
            <a:fld id="{1F1420DE-B3A9-443A-8148-0671C23B4751}" type="slidenum">
              <a:rPr lang="de-DE" smtClean="0"/>
              <a:t>4</a:t>
            </a:fld>
            <a:endParaRPr lang="de-DE" dirty="0"/>
          </a:p>
        </p:txBody>
      </p:sp>
    </p:spTree>
    <p:extLst>
      <p:ext uri="{BB962C8B-B14F-4D97-AF65-F5344CB8AC3E}">
        <p14:creationId xmlns:p14="http://schemas.microsoft.com/office/powerpoint/2010/main" val="9076293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7FFE7F0-265B-4827-A436-1524ADF258DF}"/>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AA933CD9-C8F0-4C12-B609-BA43CB86C9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1DC70101-2C6B-4B3B-AEDE-F36D243E7225}"/>
              </a:ext>
            </a:extLst>
          </p:cNvPr>
          <p:cNvSpPr>
            <a:spLocks noGrp="1"/>
          </p:cNvSpPr>
          <p:nvPr>
            <p:ph type="dt" sz="half" idx="10"/>
          </p:nvPr>
        </p:nvSpPr>
        <p:spPr/>
        <p:txBody>
          <a:bodyPr/>
          <a:lstStyle/>
          <a:p>
            <a:r>
              <a:rPr lang="de-DE"/>
              <a:t>15.01.2021</a:t>
            </a:r>
          </a:p>
        </p:txBody>
      </p:sp>
      <p:sp>
        <p:nvSpPr>
          <p:cNvPr id="5" name="Fußzeilenplatzhalter 4">
            <a:extLst>
              <a:ext uri="{FF2B5EF4-FFF2-40B4-BE49-F238E27FC236}">
                <a16:creationId xmlns:a16="http://schemas.microsoft.com/office/drawing/2014/main" id="{F4A24404-51D2-47CA-8F1D-0D18BDD45927}"/>
              </a:ext>
            </a:extLst>
          </p:cNvPr>
          <p:cNvSpPr>
            <a:spLocks noGrp="1"/>
          </p:cNvSpPr>
          <p:nvPr>
            <p:ph type="ftr" sz="quarter" idx="11"/>
          </p:nvPr>
        </p:nvSpPr>
        <p:spPr/>
        <p:txBody>
          <a:bodyPr/>
          <a:lstStyle/>
          <a:p>
            <a:r>
              <a:rPr lang="de-DE" dirty="0"/>
              <a:t>Projektarbeit von Ali Kacamak, </a:t>
            </a:r>
            <a:r>
              <a:rPr lang="de-DE" dirty="0" err="1"/>
              <a:t>Kondaiah</a:t>
            </a:r>
            <a:r>
              <a:rPr lang="de-DE" dirty="0"/>
              <a:t> </a:t>
            </a:r>
            <a:r>
              <a:rPr lang="de-DE" dirty="0" err="1"/>
              <a:t>Moganti</a:t>
            </a:r>
            <a:r>
              <a:rPr lang="de-DE" dirty="0"/>
              <a:t> und </a:t>
            </a:r>
            <a:r>
              <a:rPr lang="de-DE" dirty="0" err="1"/>
              <a:t>Pragya</a:t>
            </a:r>
            <a:r>
              <a:rPr lang="de-DE" dirty="0"/>
              <a:t> </a:t>
            </a:r>
            <a:r>
              <a:rPr lang="de-DE" dirty="0" err="1"/>
              <a:t>Kaundal</a:t>
            </a:r>
            <a:endParaRPr lang="de-DE" dirty="0"/>
          </a:p>
        </p:txBody>
      </p:sp>
      <p:sp>
        <p:nvSpPr>
          <p:cNvPr id="6" name="Foliennummernplatzhalter 5">
            <a:extLst>
              <a:ext uri="{FF2B5EF4-FFF2-40B4-BE49-F238E27FC236}">
                <a16:creationId xmlns:a16="http://schemas.microsoft.com/office/drawing/2014/main" id="{35CAD386-8EA3-47A7-80E1-B4A7D61B05EC}"/>
              </a:ext>
            </a:extLst>
          </p:cNvPr>
          <p:cNvSpPr>
            <a:spLocks noGrp="1"/>
          </p:cNvSpPr>
          <p:nvPr>
            <p:ph type="sldNum" sz="quarter" idx="12"/>
          </p:nvPr>
        </p:nvSpPr>
        <p:spPr/>
        <p:txBody>
          <a:bodyPr/>
          <a:lstStyle/>
          <a:p>
            <a:fld id="{B5CEA042-A68A-48BD-B021-42D738112AD7}" type="slidenum">
              <a:rPr lang="de-DE" smtClean="0"/>
              <a:t>‹Nr.›</a:t>
            </a:fld>
            <a:endParaRPr lang="de-DE"/>
          </a:p>
        </p:txBody>
      </p:sp>
    </p:spTree>
    <p:extLst>
      <p:ext uri="{BB962C8B-B14F-4D97-AF65-F5344CB8AC3E}">
        <p14:creationId xmlns:p14="http://schemas.microsoft.com/office/powerpoint/2010/main" val="3821822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72AFD54-6E5A-420B-BCEC-AA75ABEB6A1D}"/>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5F17E265-0867-4415-8A33-1CFCB2348198}"/>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9BCD9D0-3FB8-4F73-9E15-4A98EB7791F1}"/>
              </a:ext>
            </a:extLst>
          </p:cNvPr>
          <p:cNvSpPr>
            <a:spLocks noGrp="1"/>
          </p:cNvSpPr>
          <p:nvPr>
            <p:ph type="dt" sz="half" idx="10"/>
          </p:nvPr>
        </p:nvSpPr>
        <p:spPr/>
        <p:txBody>
          <a:bodyPr/>
          <a:lstStyle/>
          <a:p>
            <a:r>
              <a:rPr lang="de-DE"/>
              <a:t>15.01.2021</a:t>
            </a:r>
          </a:p>
        </p:txBody>
      </p:sp>
      <p:sp>
        <p:nvSpPr>
          <p:cNvPr id="5" name="Fußzeilenplatzhalter 4">
            <a:extLst>
              <a:ext uri="{FF2B5EF4-FFF2-40B4-BE49-F238E27FC236}">
                <a16:creationId xmlns:a16="http://schemas.microsoft.com/office/drawing/2014/main" id="{748ACF7E-3B41-46A8-8B6E-60704A563B85}"/>
              </a:ext>
            </a:extLst>
          </p:cNvPr>
          <p:cNvSpPr>
            <a:spLocks noGrp="1"/>
          </p:cNvSpPr>
          <p:nvPr>
            <p:ph type="ftr" sz="quarter" idx="11"/>
          </p:nvPr>
        </p:nvSpPr>
        <p:spPr/>
        <p:txBody>
          <a:bodyPr/>
          <a:lstStyle/>
          <a:p>
            <a:r>
              <a:rPr lang="de-DE" dirty="0"/>
              <a:t>Projektarbeit von Ali Kacamak, </a:t>
            </a:r>
            <a:r>
              <a:rPr lang="de-DE" dirty="0" err="1"/>
              <a:t>Kondaiah</a:t>
            </a:r>
            <a:r>
              <a:rPr lang="de-DE" dirty="0"/>
              <a:t> </a:t>
            </a:r>
            <a:r>
              <a:rPr lang="de-DE" dirty="0" err="1"/>
              <a:t>Moganti</a:t>
            </a:r>
            <a:r>
              <a:rPr lang="de-DE" dirty="0"/>
              <a:t> und </a:t>
            </a:r>
            <a:r>
              <a:rPr lang="de-DE" dirty="0" err="1"/>
              <a:t>Pragya</a:t>
            </a:r>
            <a:r>
              <a:rPr lang="de-DE" dirty="0"/>
              <a:t> </a:t>
            </a:r>
            <a:r>
              <a:rPr lang="de-DE" dirty="0" err="1"/>
              <a:t>Kaundal</a:t>
            </a:r>
            <a:endParaRPr lang="de-DE" dirty="0"/>
          </a:p>
        </p:txBody>
      </p:sp>
      <p:sp>
        <p:nvSpPr>
          <p:cNvPr id="6" name="Foliennummernplatzhalter 5">
            <a:extLst>
              <a:ext uri="{FF2B5EF4-FFF2-40B4-BE49-F238E27FC236}">
                <a16:creationId xmlns:a16="http://schemas.microsoft.com/office/drawing/2014/main" id="{F3868567-2C61-4794-801C-A8987D015058}"/>
              </a:ext>
            </a:extLst>
          </p:cNvPr>
          <p:cNvSpPr>
            <a:spLocks noGrp="1"/>
          </p:cNvSpPr>
          <p:nvPr>
            <p:ph type="sldNum" sz="quarter" idx="12"/>
          </p:nvPr>
        </p:nvSpPr>
        <p:spPr/>
        <p:txBody>
          <a:bodyPr/>
          <a:lstStyle/>
          <a:p>
            <a:fld id="{B5CEA042-A68A-48BD-B021-42D738112AD7}" type="slidenum">
              <a:rPr lang="de-DE" smtClean="0"/>
              <a:t>‹Nr.›</a:t>
            </a:fld>
            <a:endParaRPr lang="de-DE"/>
          </a:p>
        </p:txBody>
      </p:sp>
    </p:spTree>
    <p:extLst>
      <p:ext uri="{BB962C8B-B14F-4D97-AF65-F5344CB8AC3E}">
        <p14:creationId xmlns:p14="http://schemas.microsoft.com/office/powerpoint/2010/main" val="2574653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8137FDC3-C40B-4C12-8EAB-51D67BB6262E}"/>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24A3AC3D-84AE-4FE4-A46F-6E3E1483252C}"/>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8727898-F97C-4251-B318-560245A812BB}"/>
              </a:ext>
            </a:extLst>
          </p:cNvPr>
          <p:cNvSpPr>
            <a:spLocks noGrp="1"/>
          </p:cNvSpPr>
          <p:nvPr>
            <p:ph type="dt" sz="half" idx="10"/>
          </p:nvPr>
        </p:nvSpPr>
        <p:spPr/>
        <p:txBody>
          <a:bodyPr/>
          <a:lstStyle/>
          <a:p>
            <a:r>
              <a:rPr lang="de-DE"/>
              <a:t>15.01.2021</a:t>
            </a:r>
          </a:p>
        </p:txBody>
      </p:sp>
      <p:sp>
        <p:nvSpPr>
          <p:cNvPr id="5" name="Fußzeilenplatzhalter 4">
            <a:extLst>
              <a:ext uri="{FF2B5EF4-FFF2-40B4-BE49-F238E27FC236}">
                <a16:creationId xmlns:a16="http://schemas.microsoft.com/office/drawing/2014/main" id="{55D6A333-1C78-4902-9A50-A7849A9F3BEE}"/>
              </a:ext>
            </a:extLst>
          </p:cNvPr>
          <p:cNvSpPr>
            <a:spLocks noGrp="1"/>
          </p:cNvSpPr>
          <p:nvPr>
            <p:ph type="ftr" sz="quarter" idx="11"/>
          </p:nvPr>
        </p:nvSpPr>
        <p:spPr/>
        <p:txBody>
          <a:bodyPr/>
          <a:lstStyle/>
          <a:p>
            <a:r>
              <a:rPr lang="de-DE" dirty="0"/>
              <a:t>Projektarbeit von Ali Kacamak, </a:t>
            </a:r>
            <a:r>
              <a:rPr lang="de-DE" dirty="0" err="1"/>
              <a:t>Kondaiah</a:t>
            </a:r>
            <a:r>
              <a:rPr lang="de-DE" dirty="0"/>
              <a:t> </a:t>
            </a:r>
            <a:r>
              <a:rPr lang="de-DE" dirty="0" err="1"/>
              <a:t>Moganti</a:t>
            </a:r>
            <a:r>
              <a:rPr lang="de-DE" dirty="0"/>
              <a:t> und </a:t>
            </a:r>
            <a:r>
              <a:rPr lang="de-DE" dirty="0" err="1"/>
              <a:t>Pragya</a:t>
            </a:r>
            <a:r>
              <a:rPr lang="de-DE" dirty="0"/>
              <a:t> </a:t>
            </a:r>
            <a:r>
              <a:rPr lang="de-DE" dirty="0" err="1"/>
              <a:t>Kaundal</a:t>
            </a:r>
            <a:endParaRPr lang="de-DE" dirty="0"/>
          </a:p>
        </p:txBody>
      </p:sp>
      <p:sp>
        <p:nvSpPr>
          <p:cNvPr id="6" name="Foliennummernplatzhalter 5">
            <a:extLst>
              <a:ext uri="{FF2B5EF4-FFF2-40B4-BE49-F238E27FC236}">
                <a16:creationId xmlns:a16="http://schemas.microsoft.com/office/drawing/2014/main" id="{84FA4FA9-A1D0-4BD9-AD99-C94822C9B2CF}"/>
              </a:ext>
            </a:extLst>
          </p:cNvPr>
          <p:cNvSpPr>
            <a:spLocks noGrp="1"/>
          </p:cNvSpPr>
          <p:nvPr>
            <p:ph type="sldNum" sz="quarter" idx="12"/>
          </p:nvPr>
        </p:nvSpPr>
        <p:spPr/>
        <p:txBody>
          <a:bodyPr/>
          <a:lstStyle/>
          <a:p>
            <a:fld id="{B5CEA042-A68A-48BD-B021-42D738112AD7}" type="slidenum">
              <a:rPr lang="de-DE" smtClean="0"/>
              <a:t>‹Nr.›</a:t>
            </a:fld>
            <a:endParaRPr lang="de-DE"/>
          </a:p>
        </p:txBody>
      </p:sp>
    </p:spTree>
    <p:extLst>
      <p:ext uri="{BB962C8B-B14F-4D97-AF65-F5344CB8AC3E}">
        <p14:creationId xmlns:p14="http://schemas.microsoft.com/office/powerpoint/2010/main" val="3301524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A05E14-4ACA-4EB1-B92C-D475517EDCBB}"/>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8021BC1A-C247-4696-A4D0-06CAE9BA364D}"/>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B49C33DD-2E7F-468E-B4C8-2F297D44BA72}"/>
              </a:ext>
            </a:extLst>
          </p:cNvPr>
          <p:cNvSpPr>
            <a:spLocks noGrp="1"/>
          </p:cNvSpPr>
          <p:nvPr>
            <p:ph type="dt" sz="half" idx="10"/>
          </p:nvPr>
        </p:nvSpPr>
        <p:spPr/>
        <p:txBody>
          <a:bodyPr/>
          <a:lstStyle/>
          <a:p>
            <a:r>
              <a:rPr lang="de-DE"/>
              <a:t>15.01.2021</a:t>
            </a:r>
          </a:p>
        </p:txBody>
      </p:sp>
      <p:sp>
        <p:nvSpPr>
          <p:cNvPr id="5" name="Fußzeilenplatzhalter 4">
            <a:extLst>
              <a:ext uri="{FF2B5EF4-FFF2-40B4-BE49-F238E27FC236}">
                <a16:creationId xmlns:a16="http://schemas.microsoft.com/office/drawing/2014/main" id="{9EF44D63-7F1A-4476-BF87-C9E7D0FC554F}"/>
              </a:ext>
            </a:extLst>
          </p:cNvPr>
          <p:cNvSpPr>
            <a:spLocks noGrp="1"/>
          </p:cNvSpPr>
          <p:nvPr>
            <p:ph type="ftr" sz="quarter" idx="11"/>
          </p:nvPr>
        </p:nvSpPr>
        <p:spPr/>
        <p:txBody>
          <a:bodyPr/>
          <a:lstStyle/>
          <a:p>
            <a:r>
              <a:rPr lang="de-DE" dirty="0"/>
              <a:t>Projektarbeit von Ali Kacamak, </a:t>
            </a:r>
            <a:r>
              <a:rPr lang="de-DE" dirty="0" err="1"/>
              <a:t>Kondaiah</a:t>
            </a:r>
            <a:r>
              <a:rPr lang="de-DE" dirty="0"/>
              <a:t> </a:t>
            </a:r>
            <a:r>
              <a:rPr lang="de-DE" dirty="0" err="1"/>
              <a:t>Moganti</a:t>
            </a:r>
            <a:r>
              <a:rPr lang="de-DE" dirty="0"/>
              <a:t> und </a:t>
            </a:r>
            <a:r>
              <a:rPr lang="de-DE" dirty="0" err="1"/>
              <a:t>Pragya</a:t>
            </a:r>
            <a:r>
              <a:rPr lang="de-DE" dirty="0"/>
              <a:t> </a:t>
            </a:r>
            <a:r>
              <a:rPr lang="de-DE" dirty="0" err="1"/>
              <a:t>Kaundal</a:t>
            </a:r>
            <a:endParaRPr lang="de-DE" dirty="0"/>
          </a:p>
        </p:txBody>
      </p:sp>
      <p:sp>
        <p:nvSpPr>
          <p:cNvPr id="6" name="Foliennummernplatzhalter 5">
            <a:extLst>
              <a:ext uri="{FF2B5EF4-FFF2-40B4-BE49-F238E27FC236}">
                <a16:creationId xmlns:a16="http://schemas.microsoft.com/office/drawing/2014/main" id="{290BD68F-640C-4301-9C17-9CE8B6BA0899}"/>
              </a:ext>
            </a:extLst>
          </p:cNvPr>
          <p:cNvSpPr>
            <a:spLocks noGrp="1"/>
          </p:cNvSpPr>
          <p:nvPr>
            <p:ph type="sldNum" sz="quarter" idx="12"/>
          </p:nvPr>
        </p:nvSpPr>
        <p:spPr/>
        <p:txBody>
          <a:bodyPr/>
          <a:lstStyle/>
          <a:p>
            <a:fld id="{B5CEA042-A68A-48BD-B021-42D738112AD7}" type="slidenum">
              <a:rPr lang="de-DE" smtClean="0"/>
              <a:t>‹Nr.›</a:t>
            </a:fld>
            <a:endParaRPr lang="de-DE"/>
          </a:p>
        </p:txBody>
      </p:sp>
    </p:spTree>
    <p:extLst>
      <p:ext uri="{BB962C8B-B14F-4D97-AF65-F5344CB8AC3E}">
        <p14:creationId xmlns:p14="http://schemas.microsoft.com/office/powerpoint/2010/main" val="2695939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47D0B1-3E69-4544-850B-D81A0A229996}"/>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521B25A1-55F3-4AB6-9084-BF89213317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1E1B3649-2C05-48AB-B749-2F28DFF78DC4}"/>
              </a:ext>
            </a:extLst>
          </p:cNvPr>
          <p:cNvSpPr>
            <a:spLocks noGrp="1"/>
          </p:cNvSpPr>
          <p:nvPr>
            <p:ph type="dt" sz="half" idx="10"/>
          </p:nvPr>
        </p:nvSpPr>
        <p:spPr/>
        <p:txBody>
          <a:bodyPr/>
          <a:lstStyle/>
          <a:p>
            <a:r>
              <a:rPr lang="de-DE"/>
              <a:t>15.01.2021</a:t>
            </a:r>
          </a:p>
        </p:txBody>
      </p:sp>
      <p:sp>
        <p:nvSpPr>
          <p:cNvPr id="5" name="Fußzeilenplatzhalter 4">
            <a:extLst>
              <a:ext uri="{FF2B5EF4-FFF2-40B4-BE49-F238E27FC236}">
                <a16:creationId xmlns:a16="http://schemas.microsoft.com/office/drawing/2014/main" id="{20A5AE82-290D-4BFD-8C38-02F33C2E7485}"/>
              </a:ext>
            </a:extLst>
          </p:cNvPr>
          <p:cNvSpPr>
            <a:spLocks noGrp="1"/>
          </p:cNvSpPr>
          <p:nvPr>
            <p:ph type="ftr" sz="quarter" idx="11"/>
          </p:nvPr>
        </p:nvSpPr>
        <p:spPr/>
        <p:txBody>
          <a:bodyPr/>
          <a:lstStyle/>
          <a:p>
            <a:r>
              <a:rPr lang="de-DE" dirty="0"/>
              <a:t>Projektarbeit von Ali Kacamak, </a:t>
            </a:r>
            <a:r>
              <a:rPr lang="de-DE" dirty="0" err="1"/>
              <a:t>Kondaiah</a:t>
            </a:r>
            <a:r>
              <a:rPr lang="de-DE" dirty="0"/>
              <a:t> </a:t>
            </a:r>
            <a:r>
              <a:rPr lang="de-DE" dirty="0" err="1"/>
              <a:t>Moganti</a:t>
            </a:r>
            <a:r>
              <a:rPr lang="de-DE" dirty="0"/>
              <a:t> und </a:t>
            </a:r>
            <a:r>
              <a:rPr lang="de-DE" dirty="0" err="1"/>
              <a:t>Pragya</a:t>
            </a:r>
            <a:r>
              <a:rPr lang="de-DE" dirty="0"/>
              <a:t> </a:t>
            </a:r>
            <a:r>
              <a:rPr lang="de-DE" dirty="0" err="1"/>
              <a:t>Kaundal</a:t>
            </a:r>
            <a:endParaRPr lang="de-DE" dirty="0"/>
          </a:p>
        </p:txBody>
      </p:sp>
      <p:sp>
        <p:nvSpPr>
          <p:cNvPr id="6" name="Foliennummernplatzhalter 5">
            <a:extLst>
              <a:ext uri="{FF2B5EF4-FFF2-40B4-BE49-F238E27FC236}">
                <a16:creationId xmlns:a16="http://schemas.microsoft.com/office/drawing/2014/main" id="{58F63CCC-B4DF-4E4F-90D8-CE2018E85661}"/>
              </a:ext>
            </a:extLst>
          </p:cNvPr>
          <p:cNvSpPr>
            <a:spLocks noGrp="1"/>
          </p:cNvSpPr>
          <p:nvPr>
            <p:ph type="sldNum" sz="quarter" idx="12"/>
          </p:nvPr>
        </p:nvSpPr>
        <p:spPr/>
        <p:txBody>
          <a:bodyPr/>
          <a:lstStyle/>
          <a:p>
            <a:fld id="{B5CEA042-A68A-48BD-B021-42D738112AD7}" type="slidenum">
              <a:rPr lang="de-DE" smtClean="0"/>
              <a:t>‹Nr.›</a:t>
            </a:fld>
            <a:endParaRPr lang="de-DE"/>
          </a:p>
        </p:txBody>
      </p:sp>
    </p:spTree>
    <p:extLst>
      <p:ext uri="{BB962C8B-B14F-4D97-AF65-F5344CB8AC3E}">
        <p14:creationId xmlns:p14="http://schemas.microsoft.com/office/powerpoint/2010/main" val="3598641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CAC3A4-C355-46D7-A06D-57C52CEB1A8B}"/>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2D4645EA-5F43-49D9-AD94-515615372F3F}"/>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43AAB930-F3DB-4D0B-BCEE-9945ADC4885D}"/>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4B6CEDD4-5D04-4F27-825D-3A854CABEB51}"/>
              </a:ext>
            </a:extLst>
          </p:cNvPr>
          <p:cNvSpPr>
            <a:spLocks noGrp="1"/>
          </p:cNvSpPr>
          <p:nvPr>
            <p:ph type="dt" sz="half" idx="10"/>
          </p:nvPr>
        </p:nvSpPr>
        <p:spPr/>
        <p:txBody>
          <a:bodyPr/>
          <a:lstStyle/>
          <a:p>
            <a:r>
              <a:rPr lang="de-DE"/>
              <a:t>15.01.2021</a:t>
            </a:r>
          </a:p>
        </p:txBody>
      </p:sp>
      <p:sp>
        <p:nvSpPr>
          <p:cNvPr id="6" name="Fußzeilenplatzhalter 5">
            <a:extLst>
              <a:ext uri="{FF2B5EF4-FFF2-40B4-BE49-F238E27FC236}">
                <a16:creationId xmlns:a16="http://schemas.microsoft.com/office/drawing/2014/main" id="{359D32B5-16AF-491E-860C-E9C1CBF2EF67}"/>
              </a:ext>
            </a:extLst>
          </p:cNvPr>
          <p:cNvSpPr>
            <a:spLocks noGrp="1"/>
          </p:cNvSpPr>
          <p:nvPr>
            <p:ph type="ftr" sz="quarter" idx="11"/>
          </p:nvPr>
        </p:nvSpPr>
        <p:spPr/>
        <p:txBody>
          <a:bodyPr/>
          <a:lstStyle/>
          <a:p>
            <a:r>
              <a:rPr lang="de-DE" dirty="0"/>
              <a:t>Projektarbeit von Ali Kacamak, </a:t>
            </a:r>
            <a:r>
              <a:rPr lang="de-DE" dirty="0" err="1"/>
              <a:t>Kondaiah</a:t>
            </a:r>
            <a:r>
              <a:rPr lang="de-DE" dirty="0"/>
              <a:t> </a:t>
            </a:r>
            <a:r>
              <a:rPr lang="de-DE" dirty="0" err="1"/>
              <a:t>Moganti</a:t>
            </a:r>
            <a:r>
              <a:rPr lang="de-DE" dirty="0"/>
              <a:t> und </a:t>
            </a:r>
            <a:r>
              <a:rPr lang="de-DE" dirty="0" err="1"/>
              <a:t>Pragya</a:t>
            </a:r>
            <a:r>
              <a:rPr lang="de-DE" dirty="0"/>
              <a:t> </a:t>
            </a:r>
            <a:r>
              <a:rPr lang="de-DE" dirty="0" err="1"/>
              <a:t>Kaundal</a:t>
            </a:r>
            <a:endParaRPr lang="de-DE" dirty="0"/>
          </a:p>
        </p:txBody>
      </p:sp>
      <p:sp>
        <p:nvSpPr>
          <p:cNvPr id="7" name="Foliennummernplatzhalter 6">
            <a:extLst>
              <a:ext uri="{FF2B5EF4-FFF2-40B4-BE49-F238E27FC236}">
                <a16:creationId xmlns:a16="http://schemas.microsoft.com/office/drawing/2014/main" id="{FF4A97D8-973B-4781-A3C7-48DD9685214A}"/>
              </a:ext>
            </a:extLst>
          </p:cNvPr>
          <p:cNvSpPr>
            <a:spLocks noGrp="1"/>
          </p:cNvSpPr>
          <p:nvPr>
            <p:ph type="sldNum" sz="quarter" idx="12"/>
          </p:nvPr>
        </p:nvSpPr>
        <p:spPr/>
        <p:txBody>
          <a:bodyPr/>
          <a:lstStyle/>
          <a:p>
            <a:fld id="{B5CEA042-A68A-48BD-B021-42D738112AD7}" type="slidenum">
              <a:rPr lang="de-DE" smtClean="0"/>
              <a:t>‹Nr.›</a:t>
            </a:fld>
            <a:endParaRPr lang="de-DE"/>
          </a:p>
        </p:txBody>
      </p:sp>
    </p:spTree>
    <p:extLst>
      <p:ext uri="{BB962C8B-B14F-4D97-AF65-F5344CB8AC3E}">
        <p14:creationId xmlns:p14="http://schemas.microsoft.com/office/powerpoint/2010/main" val="2550901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FDD7E6-BCA8-4B95-AC29-330A4C0AC7E7}"/>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AC1EFCB8-A93E-4B91-85B2-D8B48F2335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B935DB54-E82C-448C-B8A8-2C80272AEC76}"/>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C55F6BE9-51DF-4755-9F34-0CE688D869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22B57173-68FB-4A64-804D-2E08AF4FBD1E}"/>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D5A3B0BC-9831-480A-9602-1F296A6B6EC8}"/>
              </a:ext>
            </a:extLst>
          </p:cNvPr>
          <p:cNvSpPr>
            <a:spLocks noGrp="1"/>
          </p:cNvSpPr>
          <p:nvPr>
            <p:ph type="dt" sz="half" idx="10"/>
          </p:nvPr>
        </p:nvSpPr>
        <p:spPr/>
        <p:txBody>
          <a:bodyPr/>
          <a:lstStyle/>
          <a:p>
            <a:r>
              <a:rPr lang="de-DE"/>
              <a:t>15.01.2021</a:t>
            </a:r>
          </a:p>
        </p:txBody>
      </p:sp>
      <p:sp>
        <p:nvSpPr>
          <p:cNvPr id="8" name="Fußzeilenplatzhalter 7">
            <a:extLst>
              <a:ext uri="{FF2B5EF4-FFF2-40B4-BE49-F238E27FC236}">
                <a16:creationId xmlns:a16="http://schemas.microsoft.com/office/drawing/2014/main" id="{9FA18DE3-74B1-4F9D-86D8-503E4073C3CD}"/>
              </a:ext>
            </a:extLst>
          </p:cNvPr>
          <p:cNvSpPr>
            <a:spLocks noGrp="1"/>
          </p:cNvSpPr>
          <p:nvPr>
            <p:ph type="ftr" sz="quarter" idx="11"/>
          </p:nvPr>
        </p:nvSpPr>
        <p:spPr/>
        <p:txBody>
          <a:bodyPr/>
          <a:lstStyle/>
          <a:p>
            <a:r>
              <a:rPr lang="de-DE" dirty="0"/>
              <a:t>Projektarbeit von Ali Kacamak, </a:t>
            </a:r>
            <a:r>
              <a:rPr lang="de-DE" dirty="0" err="1"/>
              <a:t>Kondaiah</a:t>
            </a:r>
            <a:r>
              <a:rPr lang="de-DE" dirty="0"/>
              <a:t> </a:t>
            </a:r>
            <a:r>
              <a:rPr lang="de-DE" dirty="0" err="1"/>
              <a:t>Moganti</a:t>
            </a:r>
            <a:r>
              <a:rPr lang="de-DE" dirty="0"/>
              <a:t> und </a:t>
            </a:r>
            <a:r>
              <a:rPr lang="de-DE" dirty="0" err="1"/>
              <a:t>Pragya</a:t>
            </a:r>
            <a:r>
              <a:rPr lang="de-DE" dirty="0"/>
              <a:t> </a:t>
            </a:r>
            <a:r>
              <a:rPr lang="de-DE" dirty="0" err="1"/>
              <a:t>Kaundal</a:t>
            </a:r>
            <a:endParaRPr lang="de-DE" dirty="0"/>
          </a:p>
        </p:txBody>
      </p:sp>
      <p:sp>
        <p:nvSpPr>
          <p:cNvPr id="9" name="Foliennummernplatzhalter 8">
            <a:extLst>
              <a:ext uri="{FF2B5EF4-FFF2-40B4-BE49-F238E27FC236}">
                <a16:creationId xmlns:a16="http://schemas.microsoft.com/office/drawing/2014/main" id="{24344F2E-E098-4FE2-AA40-87F85ED24061}"/>
              </a:ext>
            </a:extLst>
          </p:cNvPr>
          <p:cNvSpPr>
            <a:spLocks noGrp="1"/>
          </p:cNvSpPr>
          <p:nvPr>
            <p:ph type="sldNum" sz="quarter" idx="12"/>
          </p:nvPr>
        </p:nvSpPr>
        <p:spPr/>
        <p:txBody>
          <a:bodyPr/>
          <a:lstStyle/>
          <a:p>
            <a:fld id="{B5CEA042-A68A-48BD-B021-42D738112AD7}" type="slidenum">
              <a:rPr lang="de-DE" smtClean="0"/>
              <a:t>‹Nr.›</a:t>
            </a:fld>
            <a:endParaRPr lang="de-DE"/>
          </a:p>
        </p:txBody>
      </p:sp>
    </p:spTree>
    <p:extLst>
      <p:ext uri="{BB962C8B-B14F-4D97-AF65-F5344CB8AC3E}">
        <p14:creationId xmlns:p14="http://schemas.microsoft.com/office/powerpoint/2010/main" val="108498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FE483A-233E-4685-AE23-3CB8DCC3979B}"/>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18787F8C-8E45-4173-A4D7-33FC9002DE3A}"/>
              </a:ext>
            </a:extLst>
          </p:cNvPr>
          <p:cNvSpPr>
            <a:spLocks noGrp="1"/>
          </p:cNvSpPr>
          <p:nvPr>
            <p:ph type="dt" sz="half" idx="10"/>
          </p:nvPr>
        </p:nvSpPr>
        <p:spPr/>
        <p:txBody>
          <a:bodyPr/>
          <a:lstStyle/>
          <a:p>
            <a:r>
              <a:rPr lang="de-DE"/>
              <a:t>15.01.2021</a:t>
            </a:r>
          </a:p>
        </p:txBody>
      </p:sp>
      <p:sp>
        <p:nvSpPr>
          <p:cNvPr id="4" name="Fußzeilenplatzhalter 3">
            <a:extLst>
              <a:ext uri="{FF2B5EF4-FFF2-40B4-BE49-F238E27FC236}">
                <a16:creationId xmlns:a16="http://schemas.microsoft.com/office/drawing/2014/main" id="{E416A4BA-AEFD-4772-B228-63119A537014}"/>
              </a:ext>
            </a:extLst>
          </p:cNvPr>
          <p:cNvSpPr>
            <a:spLocks noGrp="1"/>
          </p:cNvSpPr>
          <p:nvPr>
            <p:ph type="ftr" sz="quarter" idx="11"/>
          </p:nvPr>
        </p:nvSpPr>
        <p:spPr/>
        <p:txBody>
          <a:bodyPr/>
          <a:lstStyle/>
          <a:p>
            <a:r>
              <a:rPr lang="de-DE" dirty="0"/>
              <a:t>Projektarbeit von Ali Kacamak, </a:t>
            </a:r>
            <a:r>
              <a:rPr lang="de-DE" dirty="0" err="1"/>
              <a:t>Kondaiah</a:t>
            </a:r>
            <a:r>
              <a:rPr lang="de-DE" dirty="0"/>
              <a:t> </a:t>
            </a:r>
            <a:r>
              <a:rPr lang="de-DE" dirty="0" err="1"/>
              <a:t>Moganti</a:t>
            </a:r>
            <a:r>
              <a:rPr lang="de-DE" dirty="0"/>
              <a:t> und </a:t>
            </a:r>
            <a:r>
              <a:rPr lang="de-DE" dirty="0" err="1"/>
              <a:t>Pragya</a:t>
            </a:r>
            <a:r>
              <a:rPr lang="de-DE" dirty="0"/>
              <a:t> </a:t>
            </a:r>
            <a:r>
              <a:rPr lang="de-DE" dirty="0" err="1"/>
              <a:t>Kaundal</a:t>
            </a:r>
            <a:endParaRPr lang="de-DE" dirty="0"/>
          </a:p>
        </p:txBody>
      </p:sp>
      <p:sp>
        <p:nvSpPr>
          <p:cNvPr id="5" name="Foliennummernplatzhalter 4">
            <a:extLst>
              <a:ext uri="{FF2B5EF4-FFF2-40B4-BE49-F238E27FC236}">
                <a16:creationId xmlns:a16="http://schemas.microsoft.com/office/drawing/2014/main" id="{4A6DA303-8915-4CC5-B872-EC1D8ED9342C}"/>
              </a:ext>
            </a:extLst>
          </p:cNvPr>
          <p:cNvSpPr>
            <a:spLocks noGrp="1"/>
          </p:cNvSpPr>
          <p:nvPr>
            <p:ph type="sldNum" sz="quarter" idx="12"/>
          </p:nvPr>
        </p:nvSpPr>
        <p:spPr/>
        <p:txBody>
          <a:bodyPr/>
          <a:lstStyle/>
          <a:p>
            <a:fld id="{B5CEA042-A68A-48BD-B021-42D738112AD7}" type="slidenum">
              <a:rPr lang="de-DE" smtClean="0"/>
              <a:t>‹Nr.›</a:t>
            </a:fld>
            <a:endParaRPr lang="de-DE"/>
          </a:p>
        </p:txBody>
      </p:sp>
    </p:spTree>
    <p:extLst>
      <p:ext uri="{BB962C8B-B14F-4D97-AF65-F5344CB8AC3E}">
        <p14:creationId xmlns:p14="http://schemas.microsoft.com/office/powerpoint/2010/main" val="5802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FBC3A75-76E4-4EE4-A065-71503B9E66B4}"/>
              </a:ext>
            </a:extLst>
          </p:cNvPr>
          <p:cNvSpPr>
            <a:spLocks noGrp="1"/>
          </p:cNvSpPr>
          <p:nvPr>
            <p:ph type="dt" sz="half" idx="10"/>
          </p:nvPr>
        </p:nvSpPr>
        <p:spPr/>
        <p:txBody>
          <a:bodyPr/>
          <a:lstStyle/>
          <a:p>
            <a:r>
              <a:rPr lang="de-DE"/>
              <a:t>15.01.2021</a:t>
            </a:r>
          </a:p>
        </p:txBody>
      </p:sp>
      <p:sp>
        <p:nvSpPr>
          <p:cNvPr id="3" name="Fußzeilenplatzhalter 2">
            <a:extLst>
              <a:ext uri="{FF2B5EF4-FFF2-40B4-BE49-F238E27FC236}">
                <a16:creationId xmlns:a16="http://schemas.microsoft.com/office/drawing/2014/main" id="{35C44F0A-4C9C-45EC-AF16-7D4B0005C50E}"/>
              </a:ext>
            </a:extLst>
          </p:cNvPr>
          <p:cNvSpPr>
            <a:spLocks noGrp="1"/>
          </p:cNvSpPr>
          <p:nvPr>
            <p:ph type="ftr" sz="quarter" idx="11"/>
          </p:nvPr>
        </p:nvSpPr>
        <p:spPr/>
        <p:txBody>
          <a:bodyPr/>
          <a:lstStyle/>
          <a:p>
            <a:r>
              <a:rPr lang="de-DE" dirty="0"/>
              <a:t>Projektarbeit von Ali Kacamak, </a:t>
            </a:r>
            <a:r>
              <a:rPr lang="de-DE" dirty="0" err="1"/>
              <a:t>Kondaiah</a:t>
            </a:r>
            <a:r>
              <a:rPr lang="de-DE" dirty="0"/>
              <a:t> </a:t>
            </a:r>
            <a:r>
              <a:rPr lang="de-DE" dirty="0" err="1"/>
              <a:t>Moganti</a:t>
            </a:r>
            <a:r>
              <a:rPr lang="de-DE" dirty="0"/>
              <a:t> und </a:t>
            </a:r>
            <a:r>
              <a:rPr lang="de-DE" dirty="0" err="1"/>
              <a:t>Pragya</a:t>
            </a:r>
            <a:r>
              <a:rPr lang="de-DE" dirty="0"/>
              <a:t> </a:t>
            </a:r>
            <a:r>
              <a:rPr lang="de-DE" dirty="0" err="1"/>
              <a:t>Kaundal</a:t>
            </a:r>
            <a:endParaRPr lang="de-DE" dirty="0"/>
          </a:p>
        </p:txBody>
      </p:sp>
      <p:sp>
        <p:nvSpPr>
          <p:cNvPr id="4" name="Foliennummernplatzhalter 3">
            <a:extLst>
              <a:ext uri="{FF2B5EF4-FFF2-40B4-BE49-F238E27FC236}">
                <a16:creationId xmlns:a16="http://schemas.microsoft.com/office/drawing/2014/main" id="{514620AE-D36B-4B49-B9D5-111FA61525D8}"/>
              </a:ext>
            </a:extLst>
          </p:cNvPr>
          <p:cNvSpPr>
            <a:spLocks noGrp="1"/>
          </p:cNvSpPr>
          <p:nvPr>
            <p:ph type="sldNum" sz="quarter" idx="12"/>
          </p:nvPr>
        </p:nvSpPr>
        <p:spPr/>
        <p:txBody>
          <a:bodyPr/>
          <a:lstStyle/>
          <a:p>
            <a:fld id="{B5CEA042-A68A-48BD-B021-42D738112AD7}" type="slidenum">
              <a:rPr lang="de-DE" smtClean="0"/>
              <a:t>‹Nr.›</a:t>
            </a:fld>
            <a:endParaRPr lang="de-DE"/>
          </a:p>
        </p:txBody>
      </p:sp>
    </p:spTree>
    <p:extLst>
      <p:ext uri="{BB962C8B-B14F-4D97-AF65-F5344CB8AC3E}">
        <p14:creationId xmlns:p14="http://schemas.microsoft.com/office/powerpoint/2010/main" val="2636052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9AD157-48D6-4DBD-BA87-EC943E46240E}"/>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FDA3C809-F2BB-4B7B-98EE-FE4683DC3E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9F92E30E-62C5-4B1E-A8DC-1739EF3428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F291844D-2EEB-44A9-8D93-A1F6F4779A3E}"/>
              </a:ext>
            </a:extLst>
          </p:cNvPr>
          <p:cNvSpPr>
            <a:spLocks noGrp="1"/>
          </p:cNvSpPr>
          <p:nvPr>
            <p:ph type="dt" sz="half" idx="10"/>
          </p:nvPr>
        </p:nvSpPr>
        <p:spPr/>
        <p:txBody>
          <a:bodyPr/>
          <a:lstStyle/>
          <a:p>
            <a:r>
              <a:rPr lang="de-DE"/>
              <a:t>15.01.2021</a:t>
            </a:r>
          </a:p>
        </p:txBody>
      </p:sp>
      <p:sp>
        <p:nvSpPr>
          <p:cNvPr id="6" name="Fußzeilenplatzhalter 5">
            <a:extLst>
              <a:ext uri="{FF2B5EF4-FFF2-40B4-BE49-F238E27FC236}">
                <a16:creationId xmlns:a16="http://schemas.microsoft.com/office/drawing/2014/main" id="{1AFF53D7-91BF-4632-B5DF-7279151E0CAD}"/>
              </a:ext>
            </a:extLst>
          </p:cNvPr>
          <p:cNvSpPr>
            <a:spLocks noGrp="1"/>
          </p:cNvSpPr>
          <p:nvPr>
            <p:ph type="ftr" sz="quarter" idx="11"/>
          </p:nvPr>
        </p:nvSpPr>
        <p:spPr/>
        <p:txBody>
          <a:bodyPr/>
          <a:lstStyle/>
          <a:p>
            <a:r>
              <a:rPr lang="de-DE" dirty="0"/>
              <a:t>Projektarbeit von Ali Kacamak, </a:t>
            </a:r>
            <a:r>
              <a:rPr lang="de-DE" dirty="0" err="1"/>
              <a:t>Kondaiah</a:t>
            </a:r>
            <a:r>
              <a:rPr lang="de-DE" dirty="0"/>
              <a:t> </a:t>
            </a:r>
            <a:r>
              <a:rPr lang="de-DE" dirty="0" err="1"/>
              <a:t>Moganti</a:t>
            </a:r>
            <a:r>
              <a:rPr lang="de-DE" dirty="0"/>
              <a:t> und </a:t>
            </a:r>
            <a:r>
              <a:rPr lang="de-DE" dirty="0" err="1"/>
              <a:t>Pragya</a:t>
            </a:r>
            <a:r>
              <a:rPr lang="de-DE" dirty="0"/>
              <a:t> </a:t>
            </a:r>
            <a:r>
              <a:rPr lang="de-DE" dirty="0" err="1"/>
              <a:t>Kaundal</a:t>
            </a:r>
            <a:endParaRPr lang="de-DE" dirty="0"/>
          </a:p>
        </p:txBody>
      </p:sp>
      <p:sp>
        <p:nvSpPr>
          <p:cNvPr id="7" name="Foliennummernplatzhalter 6">
            <a:extLst>
              <a:ext uri="{FF2B5EF4-FFF2-40B4-BE49-F238E27FC236}">
                <a16:creationId xmlns:a16="http://schemas.microsoft.com/office/drawing/2014/main" id="{F126DC19-5285-46DD-BD9D-ABEBEE4813FC}"/>
              </a:ext>
            </a:extLst>
          </p:cNvPr>
          <p:cNvSpPr>
            <a:spLocks noGrp="1"/>
          </p:cNvSpPr>
          <p:nvPr>
            <p:ph type="sldNum" sz="quarter" idx="12"/>
          </p:nvPr>
        </p:nvSpPr>
        <p:spPr/>
        <p:txBody>
          <a:bodyPr/>
          <a:lstStyle/>
          <a:p>
            <a:fld id="{B5CEA042-A68A-48BD-B021-42D738112AD7}" type="slidenum">
              <a:rPr lang="de-DE" smtClean="0"/>
              <a:t>‹Nr.›</a:t>
            </a:fld>
            <a:endParaRPr lang="de-DE"/>
          </a:p>
        </p:txBody>
      </p:sp>
    </p:spTree>
    <p:extLst>
      <p:ext uri="{BB962C8B-B14F-4D97-AF65-F5344CB8AC3E}">
        <p14:creationId xmlns:p14="http://schemas.microsoft.com/office/powerpoint/2010/main" val="2332141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302548-4F86-4CFF-9AF3-D3A723433B04}"/>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05EFD948-2DB9-4469-8F70-C3EB90DDB5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A67B9A56-9032-4097-9AB4-9A1401CF49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ED6FAA4F-8721-4AA3-BA80-2475C837414C}"/>
              </a:ext>
            </a:extLst>
          </p:cNvPr>
          <p:cNvSpPr>
            <a:spLocks noGrp="1"/>
          </p:cNvSpPr>
          <p:nvPr>
            <p:ph type="dt" sz="half" idx="10"/>
          </p:nvPr>
        </p:nvSpPr>
        <p:spPr/>
        <p:txBody>
          <a:bodyPr/>
          <a:lstStyle/>
          <a:p>
            <a:r>
              <a:rPr lang="de-DE"/>
              <a:t>15.01.2021</a:t>
            </a:r>
          </a:p>
        </p:txBody>
      </p:sp>
      <p:sp>
        <p:nvSpPr>
          <p:cNvPr id="6" name="Fußzeilenplatzhalter 5">
            <a:extLst>
              <a:ext uri="{FF2B5EF4-FFF2-40B4-BE49-F238E27FC236}">
                <a16:creationId xmlns:a16="http://schemas.microsoft.com/office/drawing/2014/main" id="{40620FED-5B24-42B2-820F-8F2BBFDE0444}"/>
              </a:ext>
            </a:extLst>
          </p:cNvPr>
          <p:cNvSpPr>
            <a:spLocks noGrp="1"/>
          </p:cNvSpPr>
          <p:nvPr>
            <p:ph type="ftr" sz="quarter" idx="11"/>
          </p:nvPr>
        </p:nvSpPr>
        <p:spPr/>
        <p:txBody>
          <a:bodyPr/>
          <a:lstStyle/>
          <a:p>
            <a:r>
              <a:rPr lang="de-DE" dirty="0"/>
              <a:t>Projektarbeit von Ali Kacamak, </a:t>
            </a:r>
            <a:r>
              <a:rPr lang="de-DE" dirty="0" err="1"/>
              <a:t>Kondaiah</a:t>
            </a:r>
            <a:r>
              <a:rPr lang="de-DE" dirty="0"/>
              <a:t> </a:t>
            </a:r>
            <a:r>
              <a:rPr lang="de-DE" dirty="0" err="1"/>
              <a:t>Moganti</a:t>
            </a:r>
            <a:r>
              <a:rPr lang="de-DE" dirty="0"/>
              <a:t> und </a:t>
            </a:r>
            <a:r>
              <a:rPr lang="de-DE" dirty="0" err="1"/>
              <a:t>Pragya</a:t>
            </a:r>
            <a:r>
              <a:rPr lang="de-DE" dirty="0"/>
              <a:t> </a:t>
            </a:r>
            <a:r>
              <a:rPr lang="de-DE" dirty="0" err="1"/>
              <a:t>Kaundal</a:t>
            </a:r>
            <a:endParaRPr lang="de-DE" dirty="0"/>
          </a:p>
        </p:txBody>
      </p:sp>
      <p:sp>
        <p:nvSpPr>
          <p:cNvPr id="7" name="Foliennummernplatzhalter 6">
            <a:extLst>
              <a:ext uri="{FF2B5EF4-FFF2-40B4-BE49-F238E27FC236}">
                <a16:creationId xmlns:a16="http://schemas.microsoft.com/office/drawing/2014/main" id="{9A80D1E2-63B1-492C-9931-7D79EB6CA0FE}"/>
              </a:ext>
            </a:extLst>
          </p:cNvPr>
          <p:cNvSpPr>
            <a:spLocks noGrp="1"/>
          </p:cNvSpPr>
          <p:nvPr>
            <p:ph type="sldNum" sz="quarter" idx="12"/>
          </p:nvPr>
        </p:nvSpPr>
        <p:spPr/>
        <p:txBody>
          <a:bodyPr/>
          <a:lstStyle/>
          <a:p>
            <a:fld id="{B5CEA042-A68A-48BD-B021-42D738112AD7}" type="slidenum">
              <a:rPr lang="de-DE" smtClean="0"/>
              <a:t>‹Nr.›</a:t>
            </a:fld>
            <a:endParaRPr lang="de-DE"/>
          </a:p>
        </p:txBody>
      </p:sp>
    </p:spTree>
    <p:extLst>
      <p:ext uri="{BB962C8B-B14F-4D97-AF65-F5344CB8AC3E}">
        <p14:creationId xmlns:p14="http://schemas.microsoft.com/office/powerpoint/2010/main" val="3214721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77853E11-9823-4479-9F1B-D665606122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41C0607F-7116-4151-A9CC-E3684A33EC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1B9F8A37-B8D9-41FF-A001-9500B8BCB1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de-DE" dirty="0"/>
              <a:t>15.01.2021</a:t>
            </a:r>
          </a:p>
        </p:txBody>
      </p:sp>
      <p:sp>
        <p:nvSpPr>
          <p:cNvPr id="5" name="Fußzeilenplatzhalter 4">
            <a:extLst>
              <a:ext uri="{FF2B5EF4-FFF2-40B4-BE49-F238E27FC236}">
                <a16:creationId xmlns:a16="http://schemas.microsoft.com/office/drawing/2014/main" id="{36ECE139-D0DE-4D0C-A516-E677B6F402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dirty="0"/>
              <a:t>Projektarbeit von Ali Kacamak, </a:t>
            </a:r>
            <a:r>
              <a:rPr lang="de-DE" dirty="0" err="1"/>
              <a:t>Kondaiah</a:t>
            </a:r>
            <a:r>
              <a:rPr lang="de-DE" dirty="0"/>
              <a:t> </a:t>
            </a:r>
            <a:r>
              <a:rPr lang="de-DE" dirty="0" err="1"/>
              <a:t>Moganti</a:t>
            </a:r>
            <a:r>
              <a:rPr lang="de-DE" dirty="0"/>
              <a:t> und </a:t>
            </a:r>
            <a:r>
              <a:rPr lang="de-DE" dirty="0" err="1"/>
              <a:t>Pragya</a:t>
            </a:r>
            <a:r>
              <a:rPr lang="de-DE" dirty="0"/>
              <a:t> </a:t>
            </a:r>
            <a:r>
              <a:rPr lang="de-DE" dirty="0" err="1"/>
              <a:t>Kaundal</a:t>
            </a:r>
            <a:endParaRPr lang="de-DE" dirty="0"/>
          </a:p>
        </p:txBody>
      </p:sp>
      <p:sp>
        <p:nvSpPr>
          <p:cNvPr id="6" name="Foliennummernplatzhalter 5">
            <a:extLst>
              <a:ext uri="{FF2B5EF4-FFF2-40B4-BE49-F238E27FC236}">
                <a16:creationId xmlns:a16="http://schemas.microsoft.com/office/drawing/2014/main" id="{AA7D0B03-B908-4ECE-9DE6-3EC301CA29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CEA042-A68A-48BD-B021-42D738112AD7}" type="slidenum">
              <a:rPr lang="de-DE" smtClean="0"/>
              <a:t>‹Nr.›</a:t>
            </a:fld>
            <a:endParaRPr lang="de-DE"/>
          </a:p>
        </p:txBody>
      </p:sp>
    </p:spTree>
    <p:extLst>
      <p:ext uri="{BB962C8B-B14F-4D97-AF65-F5344CB8AC3E}">
        <p14:creationId xmlns:p14="http://schemas.microsoft.com/office/powerpoint/2010/main" val="4421643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003BB1EF-6369-4894-A619-B20C7865E0E2}"/>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896" y="0"/>
            <a:ext cx="12199896" cy="6858000"/>
          </a:xfrm>
          <a:prstGeom prst="rect">
            <a:avLst/>
          </a:prstGeom>
        </p:spPr>
      </p:pic>
      <p:sp>
        <p:nvSpPr>
          <p:cNvPr id="4" name="Datumsplatzhalter 3">
            <a:extLst>
              <a:ext uri="{FF2B5EF4-FFF2-40B4-BE49-F238E27FC236}">
                <a16:creationId xmlns:a16="http://schemas.microsoft.com/office/drawing/2014/main" id="{B0485872-1714-4695-8F57-505B93A62CB8}"/>
              </a:ext>
            </a:extLst>
          </p:cNvPr>
          <p:cNvSpPr>
            <a:spLocks noGrp="1"/>
          </p:cNvSpPr>
          <p:nvPr>
            <p:ph type="dt" sz="half" idx="10"/>
          </p:nvPr>
        </p:nvSpPr>
        <p:spPr/>
        <p:txBody>
          <a:bodyPr/>
          <a:lstStyle/>
          <a:p>
            <a:r>
              <a:rPr lang="de-DE" dirty="0">
                <a:solidFill>
                  <a:schemeClr val="tx1"/>
                </a:solidFill>
              </a:rPr>
              <a:t>15.01.2021</a:t>
            </a:r>
          </a:p>
        </p:txBody>
      </p:sp>
      <p:sp>
        <p:nvSpPr>
          <p:cNvPr id="5" name="Fußzeilenplatzhalter 4">
            <a:extLst>
              <a:ext uri="{FF2B5EF4-FFF2-40B4-BE49-F238E27FC236}">
                <a16:creationId xmlns:a16="http://schemas.microsoft.com/office/drawing/2014/main" id="{A5977E7F-F9F7-43A8-8551-DC5F54F8BE52}"/>
              </a:ext>
            </a:extLst>
          </p:cNvPr>
          <p:cNvSpPr>
            <a:spLocks noGrp="1"/>
          </p:cNvSpPr>
          <p:nvPr>
            <p:ph type="ftr" sz="quarter" idx="11"/>
          </p:nvPr>
        </p:nvSpPr>
        <p:spPr>
          <a:xfrm>
            <a:off x="4038600" y="6356350"/>
            <a:ext cx="4992278" cy="365125"/>
          </a:xfrm>
        </p:spPr>
        <p:txBody>
          <a:bodyPr/>
          <a:lstStyle/>
          <a:p>
            <a:r>
              <a:rPr lang="de-DE" dirty="0">
                <a:solidFill>
                  <a:schemeClr val="tx1"/>
                </a:solidFill>
              </a:rPr>
              <a:t>Projektarbeit von Ali Kacamak, Kondaiah Moganti und Pragya </a:t>
            </a:r>
            <a:r>
              <a:rPr lang="de-DE" dirty="0" err="1">
                <a:solidFill>
                  <a:schemeClr val="tx1"/>
                </a:solidFill>
              </a:rPr>
              <a:t>Kaundal</a:t>
            </a:r>
            <a:endParaRPr lang="de-DE" dirty="0">
              <a:solidFill>
                <a:schemeClr val="tx1"/>
              </a:solidFill>
            </a:endParaRPr>
          </a:p>
        </p:txBody>
      </p:sp>
      <p:sp>
        <p:nvSpPr>
          <p:cNvPr id="6" name="Titel 1">
            <a:extLst>
              <a:ext uri="{FF2B5EF4-FFF2-40B4-BE49-F238E27FC236}">
                <a16:creationId xmlns:a16="http://schemas.microsoft.com/office/drawing/2014/main" id="{1D01261A-B2C4-41F7-A2C8-0E51154AEC09}"/>
              </a:ext>
            </a:extLst>
          </p:cNvPr>
          <p:cNvSpPr>
            <a:spLocks noGrp="1"/>
          </p:cNvSpPr>
          <p:nvPr>
            <p:ph type="ctrTitle"/>
          </p:nvPr>
        </p:nvSpPr>
        <p:spPr>
          <a:xfrm>
            <a:off x="2517117" y="1326586"/>
            <a:ext cx="7149866" cy="996885"/>
          </a:xfrm>
        </p:spPr>
        <p:txBody>
          <a:bodyPr>
            <a:noAutofit/>
          </a:bodyPr>
          <a:lstStyle/>
          <a:p>
            <a:br>
              <a:rPr lang="de-DE" sz="4000" b="1" dirty="0"/>
            </a:br>
            <a:br>
              <a:rPr lang="de-DE" sz="4000" b="1" dirty="0"/>
            </a:br>
            <a:br>
              <a:rPr lang="de-DE" sz="4000" b="1" dirty="0"/>
            </a:br>
            <a:br>
              <a:rPr lang="de-DE" sz="4000" b="1" dirty="0"/>
            </a:br>
            <a:br>
              <a:rPr lang="de-DE" sz="4000" b="1" dirty="0"/>
            </a:br>
            <a:r>
              <a:rPr lang="de-DE" sz="4000" b="1" dirty="0"/>
              <a:t>Programmierung mit Python</a:t>
            </a:r>
          </a:p>
        </p:txBody>
      </p:sp>
      <p:sp>
        <p:nvSpPr>
          <p:cNvPr id="7" name="Titel 1">
            <a:extLst>
              <a:ext uri="{FF2B5EF4-FFF2-40B4-BE49-F238E27FC236}">
                <a16:creationId xmlns:a16="http://schemas.microsoft.com/office/drawing/2014/main" id="{65560486-7309-46FA-9BE0-426B755CC25C}"/>
              </a:ext>
            </a:extLst>
          </p:cNvPr>
          <p:cNvSpPr txBox="1">
            <a:spLocks/>
          </p:cNvSpPr>
          <p:nvPr/>
        </p:nvSpPr>
        <p:spPr>
          <a:xfrm>
            <a:off x="678897" y="2643095"/>
            <a:ext cx="10826305" cy="110163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de-DE" sz="5400" b="1" dirty="0"/>
              <a:t>Projektarbeit : </a:t>
            </a:r>
            <a:r>
              <a:rPr lang="de-DE" sz="5400" b="1" dirty="0">
                <a:solidFill>
                  <a:srgbClr val="0070C0"/>
                </a:solidFill>
              </a:rPr>
              <a:t>Fitness</a:t>
            </a:r>
            <a:r>
              <a:rPr lang="de-DE" sz="5400" b="1" dirty="0">
                <a:solidFill>
                  <a:srgbClr val="FFD319"/>
                </a:solidFill>
              </a:rPr>
              <a:t>daten -Fallstudie</a:t>
            </a:r>
          </a:p>
        </p:txBody>
      </p:sp>
      <p:pic>
        <p:nvPicPr>
          <p:cNvPr id="9" name="Grafik 8">
            <a:extLst>
              <a:ext uri="{FF2B5EF4-FFF2-40B4-BE49-F238E27FC236}">
                <a16:creationId xmlns:a16="http://schemas.microsoft.com/office/drawing/2014/main" id="{BCE901D9-BCEC-4AE1-AB95-725D60ABCF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47074" y="418926"/>
            <a:ext cx="979006" cy="979006"/>
          </a:xfrm>
          <a:prstGeom prst="rect">
            <a:avLst/>
          </a:prstGeom>
        </p:spPr>
      </p:pic>
      <p:sp>
        <p:nvSpPr>
          <p:cNvPr id="10" name="Textfeld 9">
            <a:extLst>
              <a:ext uri="{FF2B5EF4-FFF2-40B4-BE49-F238E27FC236}">
                <a16:creationId xmlns:a16="http://schemas.microsoft.com/office/drawing/2014/main" id="{1F1A45DC-D0AF-455F-A1AD-647F11CDDF70}"/>
              </a:ext>
            </a:extLst>
          </p:cNvPr>
          <p:cNvSpPr txBox="1"/>
          <p:nvPr/>
        </p:nvSpPr>
        <p:spPr>
          <a:xfrm>
            <a:off x="3100446" y="3881250"/>
            <a:ext cx="6868585" cy="1938992"/>
          </a:xfrm>
          <a:prstGeom prst="rect">
            <a:avLst/>
          </a:prstGeom>
          <a:noFill/>
        </p:spPr>
        <p:txBody>
          <a:bodyPr wrap="square" rtlCol="0">
            <a:spAutoFit/>
          </a:bodyPr>
          <a:lstStyle/>
          <a:p>
            <a:pPr algn="ctr"/>
            <a:r>
              <a:rPr lang="de-DE" sz="2400" dirty="0"/>
              <a:t>von </a:t>
            </a:r>
          </a:p>
          <a:p>
            <a:pPr algn="ctr"/>
            <a:r>
              <a:rPr lang="de-DE" sz="2400" dirty="0"/>
              <a:t>Ali Kacamak, Kondaiah Moganti und Pragya </a:t>
            </a:r>
            <a:r>
              <a:rPr lang="de-DE" sz="2400" dirty="0" err="1"/>
              <a:t>Kaundal</a:t>
            </a:r>
            <a:endParaRPr lang="de-DE" sz="2400" dirty="0"/>
          </a:p>
          <a:p>
            <a:pPr algn="ctr"/>
            <a:endParaRPr lang="de-DE" sz="2400" dirty="0"/>
          </a:p>
          <a:p>
            <a:pPr algn="ctr"/>
            <a:r>
              <a:rPr lang="de-DE" sz="2400" dirty="0"/>
              <a:t>am</a:t>
            </a:r>
          </a:p>
          <a:p>
            <a:pPr algn="ctr"/>
            <a:r>
              <a:rPr lang="de-DE" sz="2400" dirty="0"/>
              <a:t>15.01.2021</a:t>
            </a:r>
          </a:p>
        </p:txBody>
      </p:sp>
    </p:spTree>
    <p:extLst>
      <p:ext uri="{BB962C8B-B14F-4D97-AF65-F5344CB8AC3E}">
        <p14:creationId xmlns:p14="http://schemas.microsoft.com/office/powerpoint/2010/main" val="663272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0A813398-7A16-41BB-8200-22025A7D37BD}"/>
              </a:ext>
            </a:extLst>
          </p:cNvPr>
          <p:cNvSpPr>
            <a:spLocks noGrp="1"/>
          </p:cNvSpPr>
          <p:nvPr>
            <p:ph type="dt" sz="half" idx="10"/>
          </p:nvPr>
        </p:nvSpPr>
        <p:spPr/>
        <p:txBody>
          <a:bodyPr/>
          <a:lstStyle/>
          <a:p>
            <a:r>
              <a:rPr lang="de-DE" dirty="0"/>
              <a:t>15.01.2021</a:t>
            </a:r>
          </a:p>
        </p:txBody>
      </p:sp>
      <p:sp>
        <p:nvSpPr>
          <p:cNvPr id="3" name="Fußzeilenplatzhalter 2">
            <a:extLst>
              <a:ext uri="{FF2B5EF4-FFF2-40B4-BE49-F238E27FC236}">
                <a16:creationId xmlns:a16="http://schemas.microsoft.com/office/drawing/2014/main" id="{7DE0F7E3-D4BE-436B-A68D-5455FEAD6221}"/>
              </a:ext>
            </a:extLst>
          </p:cNvPr>
          <p:cNvSpPr>
            <a:spLocks noGrp="1"/>
          </p:cNvSpPr>
          <p:nvPr>
            <p:ph type="ftr" sz="quarter" idx="11"/>
          </p:nvPr>
        </p:nvSpPr>
        <p:spPr/>
        <p:txBody>
          <a:bodyPr/>
          <a:lstStyle/>
          <a:p>
            <a:r>
              <a:rPr lang="de-DE" dirty="0"/>
              <a:t>Projektarbeit von Ali Kacamak, Kondaiah Moganti und Pragya </a:t>
            </a:r>
            <a:r>
              <a:rPr lang="de-DE" dirty="0" err="1"/>
              <a:t>Kaundal</a:t>
            </a:r>
            <a:endParaRPr lang="de-DE" dirty="0"/>
          </a:p>
        </p:txBody>
      </p:sp>
      <p:sp>
        <p:nvSpPr>
          <p:cNvPr id="4" name="Textfeld 3">
            <a:extLst>
              <a:ext uri="{FF2B5EF4-FFF2-40B4-BE49-F238E27FC236}">
                <a16:creationId xmlns:a16="http://schemas.microsoft.com/office/drawing/2014/main" id="{81D86AF8-B783-4EA9-8A7B-D804CECFBBDA}"/>
              </a:ext>
            </a:extLst>
          </p:cNvPr>
          <p:cNvSpPr txBox="1"/>
          <p:nvPr/>
        </p:nvSpPr>
        <p:spPr>
          <a:xfrm>
            <a:off x="744718" y="546754"/>
            <a:ext cx="3775201" cy="400110"/>
          </a:xfrm>
          <a:prstGeom prst="rect">
            <a:avLst/>
          </a:prstGeom>
          <a:noFill/>
        </p:spPr>
        <p:txBody>
          <a:bodyPr wrap="none" rtlCol="0">
            <a:spAutoFit/>
          </a:bodyPr>
          <a:lstStyle/>
          <a:p>
            <a:r>
              <a:rPr lang="de-DE" sz="2000" b="1" dirty="0"/>
              <a:t>1. CardioGood Fitness - Fallstudie </a:t>
            </a:r>
          </a:p>
        </p:txBody>
      </p:sp>
      <p:sp>
        <p:nvSpPr>
          <p:cNvPr id="5" name="Textfeld 4">
            <a:extLst>
              <a:ext uri="{FF2B5EF4-FFF2-40B4-BE49-F238E27FC236}">
                <a16:creationId xmlns:a16="http://schemas.microsoft.com/office/drawing/2014/main" id="{49650922-FD7B-4A8F-93BB-7118FB109B7E}"/>
              </a:ext>
            </a:extLst>
          </p:cNvPr>
          <p:cNvSpPr txBox="1"/>
          <p:nvPr/>
        </p:nvSpPr>
        <p:spPr>
          <a:xfrm>
            <a:off x="838200" y="1630837"/>
            <a:ext cx="184731" cy="369332"/>
          </a:xfrm>
          <a:prstGeom prst="rect">
            <a:avLst/>
          </a:prstGeom>
          <a:noFill/>
        </p:spPr>
        <p:txBody>
          <a:bodyPr wrap="none" rtlCol="0">
            <a:spAutoFit/>
          </a:bodyPr>
          <a:lstStyle/>
          <a:p>
            <a:endParaRPr lang="de-DE" dirty="0"/>
          </a:p>
        </p:txBody>
      </p:sp>
      <p:pic>
        <p:nvPicPr>
          <p:cNvPr id="9" name="Grafik 8">
            <a:extLst>
              <a:ext uri="{FF2B5EF4-FFF2-40B4-BE49-F238E27FC236}">
                <a16:creationId xmlns:a16="http://schemas.microsoft.com/office/drawing/2014/main" id="{B1A2C265-25A2-4F7B-8322-FBEA72B01C82}"/>
              </a:ext>
            </a:extLst>
          </p:cNvPr>
          <p:cNvPicPr>
            <a:picLocks noChangeAspect="1"/>
          </p:cNvPicPr>
          <p:nvPr/>
        </p:nvPicPr>
        <p:blipFill>
          <a:blip r:embed="rId3"/>
          <a:stretch>
            <a:fillRect/>
          </a:stretch>
        </p:blipFill>
        <p:spPr>
          <a:xfrm>
            <a:off x="1044028" y="3924193"/>
            <a:ext cx="7345370" cy="2245245"/>
          </a:xfrm>
          <a:prstGeom prst="rect">
            <a:avLst/>
          </a:prstGeom>
        </p:spPr>
      </p:pic>
      <p:sp>
        <p:nvSpPr>
          <p:cNvPr id="10" name="Textfeld 9">
            <a:extLst>
              <a:ext uri="{FF2B5EF4-FFF2-40B4-BE49-F238E27FC236}">
                <a16:creationId xmlns:a16="http://schemas.microsoft.com/office/drawing/2014/main" id="{5056B84E-92B6-4957-A33F-ECBB2612B6F0}"/>
              </a:ext>
            </a:extLst>
          </p:cNvPr>
          <p:cNvSpPr txBox="1"/>
          <p:nvPr/>
        </p:nvSpPr>
        <p:spPr>
          <a:xfrm>
            <a:off x="1027522" y="1225485"/>
            <a:ext cx="8604158" cy="369332"/>
          </a:xfrm>
          <a:prstGeom prst="rect">
            <a:avLst/>
          </a:prstGeom>
          <a:noFill/>
        </p:spPr>
        <p:txBody>
          <a:bodyPr wrap="square" rtlCol="0">
            <a:spAutoFit/>
          </a:bodyPr>
          <a:lstStyle/>
          <a:p>
            <a:r>
              <a:rPr lang="de-DE" dirty="0"/>
              <a:t>● 9 - Spalten und 180 - Zeilen große CardioGoodFitness.CSV-Datei. </a:t>
            </a:r>
          </a:p>
        </p:txBody>
      </p:sp>
      <p:sp>
        <p:nvSpPr>
          <p:cNvPr id="13" name="Textfeld 12">
            <a:extLst>
              <a:ext uri="{FF2B5EF4-FFF2-40B4-BE49-F238E27FC236}">
                <a16:creationId xmlns:a16="http://schemas.microsoft.com/office/drawing/2014/main" id="{24B414BF-68B8-44FB-977B-5E40B67DC54E}"/>
              </a:ext>
            </a:extLst>
          </p:cNvPr>
          <p:cNvSpPr txBox="1"/>
          <p:nvPr/>
        </p:nvSpPr>
        <p:spPr>
          <a:xfrm>
            <a:off x="1022931" y="1836175"/>
            <a:ext cx="8604158" cy="923330"/>
          </a:xfrm>
          <a:prstGeom prst="rect">
            <a:avLst/>
          </a:prstGeom>
          <a:noFill/>
        </p:spPr>
        <p:txBody>
          <a:bodyPr wrap="square" rtlCol="0">
            <a:spAutoFit/>
          </a:bodyPr>
          <a:lstStyle/>
          <a:p>
            <a:r>
              <a:rPr lang="de-DE" dirty="0"/>
              <a:t>● Hierzu wurden drei unterschiedliche Laufbänder der Firma CardioGood Fitness verwendet und anhand unterschiedlichen Kategorien drei Monate lang Daten von dem Marketing-Forschungsteam AdRight gesammelt.</a:t>
            </a:r>
          </a:p>
        </p:txBody>
      </p:sp>
      <p:sp>
        <p:nvSpPr>
          <p:cNvPr id="12" name="Textfeld 11">
            <a:extLst>
              <a:ext uri="{FF2B5EF4-FFF2-40B4-BE49-F238E27FC236}">
                <a16:creationId xmlns:a16="http://schemas.microsoft.com/office/drawing/2014/main" id="{A4D18106-C319-4C61-A5A2-EBBABB0B23C3}"/>
              </a:ext>
            </a:extLst>
          </p:cNvPr>
          <p:cNvSpPr txBox="1"/>
          <p:nvPr/>
        </p:nvSpPr>
        <p:spPr>
          <a:xfrm>
            <a:off x="1044028" y="3554861"/>
            <a:ext cx="8604158" cy="307777"/>
          </a:xfrm>
          <a:prstGeom prst="rect">
            <a:avLst/>
          </a:prstGeom>
          <a:noFill/>
        </p:spPr>
        <p:txBody>
          <a:bodyPr wrap="square" rtlCol="0">
            <a:spAutoFit/>
          </a:bodyPr>
          <a:lstStyle/>
          <a:p>
            <a:r>
              <a:rPr lang="de-DE" sz="1400" u="sng" dirty="0"/>
              <a:t>Auszug aus der CardioGoodFitness.CSV-Datei: </a:t>
            </a:r>
          </a:p>
        </p:txBody>
      </p:sp>
      <p:sp>
        <p:nvSpPr>
          <p:cNvPr id="11" name="Textfeld 10">
            <a:extLst>
              <a:ext uri="{FF2B5EF4-FFF2-40B4-BE49-F238E27FC236}">
                <a16:creationId xmlns:a16="http://schemas.microsoft.com/office/drawing/2014/main" id="{76D04188-1815-43DD-B0C9-330F5C211C8C}"/>
              </a:ext>
            </a:extLst>
          </p:cNvPr>
          <p:cNvSpPr txBox="1"/>
          <p:nvPr/>
        </p:nvSpPr>
        <p:spPr>
          <a:xfrm>
            <a:off x="1022931" y="2933807"/>
            <a:ext cx="8604158" cy="369332"/>
          </a:xfrm>
          <a:prstGeom prst="rect">
            <a:avLst/>
          </a:prstGeom>
          <a:noFill/>
        </p:spPr>
        <p:txBody>
          <a:bodyPr wrap="square" rtlCol="0">
            <a:spAutoFit/>
          </a:bodyPr>
          <a:lstStyle/>
          <a:p>
            <a:r>
              <a:rPr lang="de-DE" dirty="0"/>
              <a:t>● Darstellung der Kategorien in Abhängigkeit voneinander in verschiedenen Plots.</a:t>
            </a:r>
          </a:p>
        </p:txBody>
      </p:sp>
    </p:spTree>
    <p:extLst>
      <p:ext uri="{BB962C8B-B14F-4D97-AF65-F5344CB8AC3E}">
        <p14:creationId xmlns:p14="http://schemas.microsoft.com/office/powerpoint/2010/main" val="742534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12" grpId="0"/>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E5551DA4-57EA-4BA6-8010-2711EC93740A}"/>
              </a:ext>
            </a:extLst>
          </p:cNvPr>
          <p:cNvSpPr>
            <a:spLocks noGrp="1"/>
          </p:cNvSpPr>
          <p:nvPr>
            <p:ph type="dt" sz="half" idx="10"/>
          </p:nvPr>
        </p:nvSpPr>
        <p:spPr/>
        <p:txBody>
          <a:bodyPr/>
          <a:lstStyle/>
          <a:p>
            <a:r>
              <a:rPr lang="de-DE" dirty="0"/>
              <a:t>15.01.2021</a:t>
            </a:r>
          </a:p>
        </p:txBody>
      </p:sp>
      <p:sp>
        <p:nvSpPr>
          <p:cNvPr id="3" name="Fußzeilenplatzhalter 2">
            <a:extLst>
              <a:ext uri="{FF2B5EF4-FFF2-40B4-BE49-F238E27FC236}">
                <a16:creationId xmlns:a16="http://schemas.microsoft.com/office/drawing/2014/main" id="{0CA0670E-A308-416E-A21D-01062EB39593}"/>
              </a:ext>
            </a:extLst>
          </p:cNvPr>
          <p:cNvSpPr>
            <a:spLocks noGrp="1"/>
          </p:cNvSpPr>
          <p:nvPr>
            <p:ph type="ftr" sz="quarter" idx="11"/>
          </p:nvPr>
        </p:nvSpPr>
        <p:spPr/>
        <p:txBody>
          <a:bodyPr/>
          <a:lstStyle/>
          <a:p>
            <a:r>
              <a:rPr lang="de-DE" dirty="0"/>
              <a:t>Projektarbeit von Ali Kacamak, Kondaiah Moganti und Pragya </a:t>
            </a:r>
            <a:r>
              <a:rPr lang="de-DE" dirty="0" err="1"/>
              <a:t>Kaundal</a:t>
            </a:r>
            <a:endParaRPr lang="de-DE" dirty="0"/>
          </a:p>
        </p:txBody>
      </p:sp>
      <p:sp>
        <p:nvSpPr>
          <p:cNvPr id="5" name="Textfeld 4">
            <a:extLst>
              <a:ext uri="{FF2B5EF4-FFF2-40B4-BE49-F238E27FC236}">
                <a16:creationId xmlns:a16="http://schemas.microsoft.com/office/drawing/2014/main" id="{573C7122-1058-49E7-86F1-5A74FAF1A5F3}"/>
              </a:ext>
            </a:extLst>
          </p:cNvPr>
          <p:cNvSpPr txBox="1"/>
          <p:nvPr/>
        </p:nvSpPr>
        <p:spPr>
          <a:xfrm>
            <a:off x="744718" y="546754"/>
            <a:ext cx="4274696" cy="400110"/>
          </a:xfrm>
          <a:prstGeom prst="rect">
            <a:avLst/>
          </a:prstGeom>
          <a:noFill/>
        </p:spPr>
        <p:txBody>
          <a:bodyPr wrap="none" rtlCol="0">
            <a:spAutoFit/>
          </a:bodyPr>
          <a:lstStyle/>
          <a:p>
            <a:r>
              <a:rPr lang="de-DE" sz="2000" b="1" dirty="0"/>
              <a:t>2. Verwendungzweck der Fitnessdaten</a:t>
            </a:r>
          </a:p>
        </p:txBody>
      </p:sp>
      <p:sp>
        <p:nvSpPr>
          <p:cNvPr id="7" name="Textfeld 6">
            <a:extLst>
              <a:ext uri="{FF2B5EF4-FFF2-40B4-BE49-F238E27FC236}">
                <a16:creationId xmlns:a16="http://schemas.microsoft.com/office/drawing/2014/main" id="{5B13FFFC-5FF7-4EE8-8790-47F98DE813D6}"/>
              </a:ext>
            </a:extLst>
          </p:cNvPr>
          <p:cNvSpPr txBox="1"/>
          <p:nvPr/>
        </p:nvSpPr>
        <p:spPr>
          <a:xfrm>
            <a:off x="1027521" y="1429687"/>
            <a:ext cx="7277492" cy="369332"/>
          </a:xfrm>
          <a:prstGeom prst="rect">
            <a:avLst/>
          </a:prstGeom>
          <a:noFill/>
        </p:spPr>
        <p:txBody>
          <a:bodyPr wrap="square" rtlCol="0">
            <a:spAutoFit/>
          </a:bodyPr>
          <a:lstStyle/>
          <a:p>
            <a:r>
              <a:rPr lang="de-DE" dirty="0"/>
              <a:t>● App für Gesundheitsdaten z.B. für Android und iOS Smartphones. </a:t>
            </a:r>
          </a:p>
        </p:txBody>
      </p:sp>
      <p:sp>
        <p:nvSpPr>
          <p:cNvPr id="8" name="Textfeld 7">
            <a:extLst>
              <a:ext uri="{FF2B5EF4-FFF2-40B4-BE49-F238E27FC236}">
                <a16:creationId xmlns:a16="http://schemas.microsoft.com/office/drawing/2014/main" id="{6052074C-B8FE-4BD6-9465-271452C1D3FD}"/>
              </a:ext>
            </a:extLst>
          </p:cNvPr>
          <p:cNvSpPr txBox="1"/>
          <p:nvPr/>
        </p:nvSpPr>
        <p:spPr>
          <a:xfrm>
            <a:off x="1027521" y="2449126"/>
            <a:ext cx="7824247" cy="646331"/>
          </a:xfrm>
          <a:prstGeom prst="rect">
            <a:avLst/>
          </a:prstGeom>
          <a:noFill/>
        </p:spPr>
        <p:txBody>
          <a:bodyPr wrap="square" rtlCol="0">
            <a:spAutoFit/>
          </a:bodyPr>
          <a:lstStyle/>
          <a:p>
            <a:r>
              <a:rPr lang="de-DE" dirty="0"/>
              <a:t>● Überwachung des Nutzungsverhaltens einer Person beim Laufen im Freien, auf dem Laufband oder auf dem Fahrrad. </a:t>
            </a:r>
          </a:p>
        </p:txBody>
      </p:sp>
      <p:sp>
        <p:nvSpPr>
          <p:cNvPr id="9" name="Textfeld 8">
            <a:extLst>
              <a:ext uri="{FF2B5EF4-FFF2-40B4-BE49-F238E27FC236}">
                <a16:creationId xmlns:a16="http://schemas.microsoft.com/office/drawing/2014/main" id="{D5368E9F-9BFE-4315-8DE0-2BCB341FC7CE}"/>
              </a:ext>
            </a:extLst>
          </p:cNvPr>
          <p:cNvSpPr txBox="1"/>
          <p:nvPr/>
        </p:nvSpPr>
        <p:spPr>
          <a:xfrm>
            <a:off x="1027521" y="4222788"/>
            <a:ext cx="10184976" cy="923330"/>
          </a:xfrm>
          <a:prstGeom prst="rect">
            <a:avLst/>
          </a:prstGeom>
          <a:noFill/>
        </p:spPr>
        <p:txBody>
          <a:bodyPr wrap="square" rtlCol="0">
            <a:spAutoFit/>
          </a:bodyPr>
          <a:lstStyle/>
          <a:p>
            <a:endParaRPr lang="de-DE" dirty="0"/>
          </a:p>
          <a:p>
            <a:r>
              <a:rPr lang="de-DE" dirty="0"/>
              <a:t>● Mit Hilfe der unterschiedlichen Fitnessdaten der Nutzer kann die geeignete Marketingstrategie für das jeweilige Produkt festgelegt werden und der Umsatz erhöht werden. </a:t>
            </a:r>
          </a:p>
        </p:txBody>
      </p:sp>
      <p:sp>
        <p:nvSpPr>
          <p:cNvPr id="11" name="Textfeld 10">
            <a:extLst>
              <a:ext uri="{FF2B5EF4-FFF2-40B4-BE49-F238E27FC236}">
                <a16:creationId xmlns:a16="http://schemas.microsoft.com/office/drawing/2014/main" id="{55DE72A7-6AB6-4DFB-B8D0-797ADF36AA9D}"/>
              </a:ext>
            </a:extLst>
          </p:cNvPr>
          <p:cNvSpPr txBox="1"/>
          <p:nvPr/>
        </p:nvSpPr>
        <p:spPr>
          <a:xfrm>
            <a:off x="1027521" y="3563249"/>
            <a:ext cx="7277492" cy="369332"/>
          </a:xfrm>
          <a:prstGeom prst="rect">
            <a:avLst/>
          </a:prstGeom>
          <a:noFill/>
        </p:spPr>
        <p:txBody>
          <a:bodyPr wrap="square" rtlCol="0">
            <a:spAutoFit/>
          </a:bodyPr>
          <a:lstStyle/>
          <a:p>
            <a:r>
              <a:rPr lang="de-DE" dirty="0"/>
              <a:t>● Für medizinische Zwecke z.B. beim Arzt, im Krankenhaus oder in der Reha</a:t>
            </a:r>
          </a:p>
        </p:txBody>
      </p:sp>
    </p:spTree>
    <p:extLst>
      <p:ext uri="{BB962C8B-B14F-4D97-AF65-F5344CB8AC3E}">
        <p14:creationId xmlns:p14="http://schemas.microsoft.com/office/powerpoint/2010/main" val="2535335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B472EF35-25B8-41DC-AC26-204E88B6F820}"/>
              </a:ext>
            </a:extLst>
          </p:cNvPr>
          <p:cNvSpPr>
            <a:spLocks noGrp="1"/>
          </p:cNvSpPr>
          <p:nvPr>
            <p:ph type="dt" sz="half" idx="10"/>
          </p:nvPr>
        </p:nvSpPr>
        <p:spPr/>
        <p:txBody>
          <a:bodyPr/>
          <a:lstStyle/>
          <a:p>
            <a:r>
              <a:rPr lang="de-DE" dirty="0"/>
              <a:t>15.01.2021</a:t>
            </a:r>
          </a:p>
        </p:txBody>
      </p:sp>
      <p:sp>
        <p:nvSpPr>
          <p:cNvPr id="3" name="Fußzeilenplatzhalter 2">
            <a:extLst>
              <a:ext uri="{FF2B5EF4-FFF2-40B4-BE49-F238E27FC236}">
                <a16:creationId xmlns:a16="http://schemas.microsoft.com/office/drawing/2014/main" id="{7F862CED-CA1B-4ED6-AF29-E8CA7E89FB49}"/>
              </a:ext>
            </a:extLst>
          </p:cNvPr>
          <p:cNvSpPr>
            <a:spLocks noGrp="1"/>
          </p:cNvSpPr>
          <p:nvPr>
            <p:ph type="ftr" sz="quarter" idx="11"/>
          </p:nvPr>
        </p:nvSpPr>
        <p:spPr/>
        <p:txBody>
          <a:bodyPr/>
          <a:lstStyle/>
          <a:p>
            <a:r>
              <a:rPr lang="de-DE" dirty="0"/>
              <a:t>Projektarbeit von Ali Kacamak, Kondaiah Moganti und Pragya </a:t>
            </a:r>
            <a:r>
              <a:rPr lang="de-DE" dirty="0" err="1"/>
              <a:t>Kaundal</a:t>
            </a:r>
            <a:endParaRPr lang="de-DE" dirty="0"/>
          </a:p>
        </p:txBody>
      </p:sp>
      <p:pic>
        <p:nvPicPr>
          <p:cNvPr id="5" name="Grafik 4">
            <a:extLst>
              <a:ext uri="{FF2B5EF4-FFF2-40B4-BE49-F238E27FC236}">
                <a16:creationId xmlns:a16="http://schemas.microsoft.com/office/drawing/2014/main" id="{D8B269FB-96FD-4B6E-8A61-13F851E224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7607" y="136525"/>
            <a:ext cx="6204195" cy="6169843"/>
          </a:xfrm>
          <a:prstGeom prst="rect">
            <a:avLst/>
          </a:prstGeom>
        </p:spPr>
      </p:pic>
      <p:sp>
        <p:nvSpPr>
          <p:cNvPr id="6" name="Textfeld 5">
            <a:extLst>
              <a:ext uri="{FF2B5EF4-FFF2-40B4-BE49-F238E27FC236}">
                <a16:creationId xmlns:a16="http://schemas.microsoft.com/office/drawing/2014/main" id="{9687F309-89B5-454E-B5C6-0A945B40B514}"/>
              </a:ext>
            </a:extLst>
          </p:cNvPr>
          <p:cNvSpPr txBox="1"/>
          <p:nvPr/>
        </p:nvSpPr>
        <p:spPr>
          <a:xfrm>
            <a:off x="744718" y="546754"/>
            <a:ext cx="4044762" cy="400110"/>
          </a:xfrm>
          <a:prstGeom prst="rect">
            <a:avLst/>
          </a:prstGeom>
          <a:noFill/>
        </p:spPr>
        <p:txBody>
          <a:bodyPr wrap="none" rtlCol="0">
            <a:spAutoFit/>
          </a:bodyPr>
          <a:lstStyle/>
          <a:p>
            <a:r>
              <a:rPr lang="de-DE" sz="2000" b="1" dirty="0"/>
              <a:t>3. Verwendete Python-Bibliotheken </a:t>
            </a:r>
          </a:p>
        </p:txBody>
      </p:sp>
      <p:sp>
        <p:nvSpPr>
          <p:cNvPr id="7" name="Textfeld 6">
            <a:extLst>
              <a:ext uri="{FF2B5EF4-FFF2-40B4-BE49-F238E27FC236}">
                <a16:creationId xmlns:a16="http://schemas.microsoft.com/office/drawing/2014/main" id="{48E67A65-A129-422C-9673-037DD128327B}"/>
              </a:ext>
            </a:extLst>
          </p:cNvPr>
          <p:cNvSpPr txBox="1"/>
          <p:nvPr/>
        </p:nvSpPr>
        <p:spPr>
          <a:xfrm>
            <a:off x="744718" y="1474989"/>
            <a:ext cx="3113032" cy="369332"/>
          </a:xfrm>
          <a:prstGeom prst="rect">
            <a:avLst/>
          </a:prstGeom>
          <a:noFill/>
        </p:spPr>
        <p:txBody>
          <a:bodyPr wrap="none" rtlCol="0">
            <a:spAutoFit/>
          </a:bodyPr>
          <a:lstStyle/>
          <a:p>
            <a:r>
              <a:rPr lang="de-DE" dirty="0"/>
              <a:t>● NavigationToolbar2Tk -Klasse</a:t>
            </a:r>
          </a:p>
        </p:txBody>
      </p:sp>
      <p:sp>
        <p:nvSpPr>
          <p:cNvPr id="8" name="Textfeld 7">
            <a:extLst>
              <a:ext uri="{FF2B5EF4-FFF2-40B4-BE49-F238E27FC236}">
                <a16:creationId xmlns:a16="http://schemas.microsoft.com/office/drawing/2014/main" id="{722C66B5-2E1C-40DC-AB07-4928C5FF4860}"/>
              </a:ext>
            </a:extLst>
          </p:cNvPr>
          <p:cNvSpPr txBox="1"/>
          <p:nvPr/>
        </p:nvSpPr>
        <p:spPr>
          <a:xfrm>
            <a:off x="744718" y="3800834"/>
            <a:ext cx="3449662" cy="369332"/>
          </a:xfrm>
          <a:prstGeom prst="rect">
            <a:avLst/>
          </a:prstGeom>
          <a:noFill/>
        </p:spPr>
        <p:txBody>
          <a:bodyPr wrap="none" rtlCol="0">
            <a:spAutoFit/>
          </a:bodyPr>
          <a:lstStyle/>
          <a:p>
            <a:r>
              <a:rPr lang="de-DE" dirty="0"/>
              <a:t>● messagebox from tkinter -Modul</a:t>
            </a:r>
          </a:p>
        </p:txBody>
      </p:sp>
      <p:sp>
        <p:nvSpPr>
          <p:cNvPr id="9" name="Textfeld 8">
            <a:extLst>
              <a:ext uri="{FF2B5EF4-FFF2-40B4-BE49-F238E27FC236}">
                <a16:creationId xmlns:a16="http://schemas.microsoft.com/office/drawing/2014/main" id="{64BF598F-D8F0-4098-B618-6FD434228181}"/>
              </a:ext>
            </a:extLst>
          </p:cNvPr>
          <p:cNvSpPr txBox="1"/>
          <p:nvPr/>
        </p:nvSpPr>
        <p:spPr>
          <a:xfrm>
            <a:off x="744718" y="2233382"/>
            <a:ext cx="2883995" cy="646331"/>
          </a:xfrm>
          <a:prstGeom prst="rect">
            <a:avLst/>
          </a:prstGeom>
          <a:noFill/>
        </p:spPr>
        <p:txBody>
          <a:bodyPr wrap="none" rtlCol="0">
            <a:spAutoFit/>
          </a:bodyPr>
          <a:lstStyle/>
          <a:p>
            <a:r>
              <a:rPr lang="de-DE" dirty="0"/>
              <a:t>● FigureCanvasTkAgg -Klasse</a:t>
            </a:r>
          </a:p>
          <a:p>
            <a:r>
              <a:rPr lang="de-DE" dirty="0"/>
              <a:t>   </a:t>
            </a:r>
          </a:p>
        </p:txBody>
      </p:sp>
      <p:sp>
        <p:nvSpPr>
          <p:cNvPr id="10" name="Textfeld 9">
            <a:extLst>
              <a:ext uri="{FF2B5EF4-FFF2-40B4-BE49-F238E27FC236}">
                <a16:creationId xmlns:a16="http://schemas.microsoft.com/office/drawing/2014/main" id="{525F724C-1935-40CF-BF3A-022F11F727A4}"/>
              </a:ext>
            </a:extLst>
          </p:cNvPr>
          <p:cNvSpPr txBox="1"/>
          <p:nvPr/>
        </p:nvSpPr>
        <p:spPr>
          <a:xfrm>
            <a:off x="744718" y="2970941"/>
            <a:ext cx="4993546" cy="369332"/>
          </a:xfrm>
          <a:prstGeom prst="rect">
            <a:avLst/>
          </a:prstGeom>
          <a:noFill/>
        </p:spPr>
        <p:txBody>
          <a:bodyPr wrap="none" rtlCol="0">
            <a:spAutoFit/>
          </a:bodyPr>
          <a:lstStyle/>
          <a:p>
            <a:r>
              <a:rPr lang="de-DE" dirty="0"/>
              <a:t>● from matplotlib.backends.backend_tkagg -Modul</a:t>
            </a:r>
          </a:p>
        </p:txBody>
      </p:sp>
    </p:spTree>
    <p:extLst>
      <p:ext uri="{BB962C8B-B14F-4D97-AF65-F5344CB8AC3E}">
        <p14:creationId xmlns:p14="http://schemas.microsoft.com/office/powerpoint/2010/main" val="1012374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E5FCC353-965E-4517-917F-1B963207BA11}"/>
              </a:ext>
            </a:extLst>
          </p:cNvPr>
          <p:cNvSpPr>
            <a:spLocks noGrp="1"/>
          </p:cNvSpPr>
          <p:nvPr>
            <p:ph type="dt" sz="half" idx="10"/>
          </p:nvPr>
        </p:nvSpPr>
        <p:spPr/>
        <p:txBody>
          <a:bodyPr/>
          <a:lstStyle/>
          <a:p>
            <a:r>
              <a:rPr lang="de-DE" dirty="0"/>
              <a:t>15.01.2021</a:t>
            </a:r>
          </a:p>
        </p:txBody>
      </p:sp>
      <p:sp>
        <p:nvSpPr>
          <p:cNvPr id="3" name="Fußzeilenplatzhalter 2">
            <a:extLst>
              <a:ext uri="{FF2B5EF4-FFF2-40B4-BE49-F238E27FC236}">
                <a16:creationId xmlns:a16="http://schemas.microsoft.com/office/drawing/2014/main" id="{34A1565E-C6C0-4E52-8AD2-D6A5DF8FA675}"/>
              </a:ext>
            </a:extLst>
          </p:cNvPr>
          <p:cNvSpPr>
            <a:spLocks noGrp="1"/>
          </p:cNvSpPr>
          <p:nvPr>
            <p:ph type="ftr" sz="quarter" idx="11"/>
          </p:nvPr>
        </p:nvSpPr>
        <p:spPr/>
        <p:txBody>
          <a:bodyPr/>
          <a:lstStyle/>
          <a:p>
            <a:r>
              <a:rPr lang="de-DE" dirty="0"/>
              <a:t>Projektarbeit von Ali Kacamak, Kondaiah Moganti und Pragya </a:t>
            </a:r>
            <a:r>
              <a:rPr lang="de-DE" dirty="0" err="1"/>
              <a:t>Kaundal</a:t>
            </a:r>
            <a:endParaRPr lang="de-DE" dirty="0"/>
          </a:p>
        </p:txBody>
      </p:sp>
      <p:sp>
        <p:nvSpPr>
          <p:cNvPr id="9" name="Textfeld 8">
            <a:extLst>
              <a:ext uri="{FF2B5EF4-FFF2-40B4-BE49-F238E27FC236}">
                <a16:creationId xmlns:a16="http://schemas.microsoft.com/office/drawing/2014/main" id="{C2DC9214-DEC4-4B02-AE4E-DA00A23DE312}"/>
              </a:ext>
            </a:extLst>
          </p:cNvPr>
          <p:cNvSpPr txBox="1"/>
          <p:nvPr/>
        </p:nvSpPr>
        <p:spPr>
          <a:xfrm>
            <a:off x="838200" y="2483031"/>
            <a:ext cx="1946367" cy="369332"/>
          </a:xfrm>
          <a:prstGeom prst="rect">
            <a:avLst/>
          </a:prstGeom>
          <a:noFill/>
        </p:spPr>
        <p:txBody>
          <a:bodyPr wrap="none" rtlCol="0">
            <a:spAutoFit/>
          </a:bodyPr>
          <a:lstStyle/>
          <a:p>
            <a:r>
              <a:rPr lang="de-DE" dirty="0"/>
              <a:t>● Seaborn - Modul</a:t>
            </a:r>
          </a:p>
        </p:txBody>
      </p:sp>
      <p:sp>
        <p:nvSpPr>
          <p:cNvPr id="10" name="Textfeld 9">
            <a:extLst>
              <a:ext uri="{FF2B5EF4-FFF2-40B4-BE49-F238E27FC236}">
                <a16:creationId xmlns:a16="http://schemas.microsoft.com/office/drawing/2014/main" id="{64F93072-2AE0-435F-B82E-B9820321F627}"/>
              </a:ext>
            </a:extLst>
          </p:cNvPr>
          <p:cNvSpPr txBox="1"/>
          <p:nvPr/>
        </p:nvSpPr>
        <p:spPr>
          <a:xfrm>
            <a:off x="838200" y="762198"/>
            <a:ext cx="2795894" cy="369332"/>
          </a:xfrm>
          <a:prstGeom prst="rect">
            <a:avLst/>
          </a:prstGeom>
          <a:noFill/>
        </p:spPr>
        <p:txBody>
          <a:bodyPr wrap="none" rtlCol="0">
            <a:spAutoFit/>
          </a:bodyPr>
          <a:lstStyle/>
          <a:p>
            <a:r>
              <a:rPr lang="de-DE" dirty="0"/>
              <a:t>● matplotlib.pyplot - Modul</a:t>
            </a:r>
          </a:p>
        </p:txBody>
      </p:sp>
      <p:sp>
        <p:nvSpPr>
          <p:cNvPr id="11" name="Textfeld 10">
            <a:extLst>
              <a:ext uri="{FF2B5EF4-FFF2-40B4-BE49-F238E27FC236}">
                <a16:creationId xmlns:a16="http://schemas.microsoft.com/office/drawing/2014/main" id="{F911F5D1-6FAC-4EDD-9E36-CAD3A2DB4439}"/>
              </a:ext>
            </a:extLst>
          </p:cNvPr>
          <p:cNvSpPr txBox="1"/>
          <p:nvPr/>
        </p:nvSpPr>
        <p:spPr>
          <a:xfrm>
            <a:off x="838200" y="1581918"/>
            <a:ext cx="4593309" cy="369332"/>
          </a:xfrm>
          <a:prstGeom prst="rect">
            <a:avLst/>
          </a:prstGeom>
          <a:noFill/>
        </p:spPr>
        <p:txBody>
          <a:bodyPr wrap="none" rtlCol="0">
            <a:spAutoFit/>
          </a:bodyPr>
          <a:lstStyle/>
          <a:p>
            <a:r>
              <a:rPr lang="de-DE" dirty="0"/>
              <a:t>● matplotlib.backends.backend_tkagg -  Modul</a:t>
            </a:r>
          </a:p>
        </p:txBody>
      </p:sp>
      <p:pic>
        <p:nvPicPr>
          <p:cNvPr id="6" name="Grafik 5">
            <a:extLst>
              <a:ext uri="{FF2B5EF4-FFF2-40B4-BE49-F238E27FC236}">
                <a16:creationId xmlns:a16="http://schemas.microsoft.com/office/drawing/2014/main" id="{9BD59C0A-10D9-41BC-8564-A8EBFA46A4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8764" y="369852"/>
            <a:ext cx="6327490" cy="5870692"/>
          </a:xfrm>
          <a:prstGeom prst="rect">
            <a:avLst/>
          </a:prstGeom>
        </p:spPr>
      </p:pic>
    </p:spTree>
    <p:extLst>
      <p:ext uri="{BB962C8B-B14F-4D97-AF65-F5344CB8AC3E}">
        <p14:creationId xmlns:p14="http://schemas.microsoft.com/office/powerpoint/2010/main" val="3439897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4DDE0CEC-AFE5-4501-A68D-11BBD293B2B9}"/>
              </a:ext>
            </a:extLst>
          </p:cNvPr>
          <p:cNvSpPr>
            <a:spLocks noGrp="1"/>
          </p:cNvSpPr>
          <p:nvPr>
            <p:ph type="dt" sz="half" idx="10"/>
          </p:nvPr>
        </p:nvSpPr>
        <p:spPr/>
        <p:txBody>
          <a:bodyPr/>
          <a:lstStyle/>
          <a:p>
            <a:r>
              <a:rPr lang="de-DE" dirty="0"/>
              <a:t>15.01.2021</a:t>
            </a:r>
          </a:p>
        </p:txBody>
      </p:sp>
      <p:sp>
        <p:nvSpPr>
          <p:cNvPr id="3" name="Fußzeilenplatzhalter 2">
            <a:extLst>
              <a:ext uri="{FF2B5EF4-FFF2-40B4-BE49-F238E27FC236}">
                <a16:creationId xmlns:a16="http://schemas.microsoft.com/office/drawing/2014/main" id="{F6C0A5DB-E60D-41AE-BA0F-EED3FE55AA23}"/>
              </a:ext>
            </a:extLst>
          </p:cNvPr>
          <p:cNvSpPr>
            <a:spLocks noGrp="1"/>
          </p:cNvSpPr>
          <p:nvPr>
            <p:ph type="ftr" sz="quarter" idx="11"/>
          </p:nvPr>
        </p:nvSpPr>
        <p:spPr/>
        <p:txBody>
          <a:bodyPr/>
          <a:lstStyle/>
          <a:p>
            <a:r>
              <a:rPr lang="de-DE" dirty="0"/>
              <a:t>Projektarbeit von Ali Kacamak, Kondaiah Moganti und Pragya </a:t>
            </a:r>
            <a:r>
              <a:rPr lang="de-DE" dirty="0" err="1"/>
              <a:t>Kaundal</a:t>
            </a:r>
            <a:endParaRPr lang="de-DE" dirty="0"/>
          </a:p>
        </p:txBody>
      </p:sp>
      <p:sp>
        <p:nvSpPr>
          <p:cNvPr id="6" name="Textfeld 5">
            <a:extLst>
              <a:ext uri="{FF2B5EF4-FFF2-40B4-BE49-F238E27FC236}">
                <a16:creationId xmlns:a16="http://schemas.microsoft.com/office/drawing/2014/main" id="{B0483E96-4CF2-406F-B0E3-EE0FB4B68DBB}"/>
              </a:ext>
            </a:extLst>
          </p:cNvPr>
          <p:cNvSpPr txBox="1"/>
          <p:nvPr/>
        </p:nvSpPr>
        <p:spPr>
          <a:xfrm>
            <a:off x="853851" y="1564681"/>
            <a:ext cx="1837234" cy="369332"/>
          </a:xfrm>
          <a:prstGeom prst="rect">
            <a:avLst/>
          </a:prstGeom>
          <a:noFill/>
        </p:spPr>
        <p:txBody>
          <a:bodyPr wrap="none" rtlCol="0">
            <a:spAutoFit/>
          </a:bodyPr>
          <a:lstStyle/>
          <a:p>
            <a:r>
              <a:rPr lang="de-DE" dirty="0"/>
              <a:t>● Pandas - Modul</a:t>
            </a:r>
          </a:p>
        </p:txBody>
      </p:sp>
      <p:sp>
        <p:nvSpPr>
          <p:cNvPr id="7" name="Textfeld 6">
            <a:extLst>
              <a:ext uri="{FF2B5EF4-FFF2-40B4-BE49-F238E27FC236}">
                <a16:creationId xmlns:a16="http://schemas.microsoft.com/office/drawing/2014/main" id="{0AEA418C-0B14-4A6E-8749-87F1E5978356}"/>
              </a:ext>
            </a:extLst>
          </p:cNvPr>
          <p:cNvSpPr txBox="1"/>
          <p:nvPr/>
        </p:nvSpPr>
        <p:spPr>
          <a:xfrm>
            <a:off x="838200" y="2230491"/>
            <a:ext cx="2201308" cy="369332"/>
          </a:xfrm>
          <a:prstGeom prst="rect">
            <a:avLst/>
          </a:prstGeom>
          <a:noFill/>
        </p:spPr>
        <p:txBody>
          <a:bodyPr wrap="none" rtlCol="0">
            <a:spAutoFit/>
          </a:bodyPr>
          <a:lstStyle/>
          <a:p>
            <a:r>
              <a:rPr lang="de-DE" dirty="0"/>
              <a:t>● mplcursors - Modul</a:t>
            </a:r>
          </a:p>
        </p:txBody>
      </p:sp>
      <p:sp>
        <p:nvSpPr>
          <p:cNvPr id="8" name="Textfeld 7">
            <a:extLst>
              <a:ext uri="{FF2B5EF4-FFF2-40B4-BE49-F238E27FC236}">
                <a16:creationId xmlns:a16="http://schemas.microsoft.com/office/drawing/2014/main" id="{9FA88CB9-C3E0-4783-B0D4-2A80178921E9}"/>
              </a:ext>
            </a:extLst>
          </p:cNvPr>
          <p:cNvSpPr txBox="1"/>
          <p:nvPr/>
        </p:nvSpPr>
        <p:spPr>
          <a:xfrm>
            <a:off x="853851" y="901198"/>
            <a:ext cx="2795894" cy="369332"/>
          </a:xfrm>
          <a:prstGeom prst="rect">
            <a:avLst/>
          </a:prstGeom>
          <a:noFill/>
        </p:spPr>
        <p:txBody>
          <a:bodyPr wrap="none" rtlCol="0">
            <a:spAutoFit/>
          </a:bodyPr>
          <a:lstStyle/>
          <a:p>
            <a:r>
              <a:rPr lang="de-DE" dirty="0"/>
              <a:t>● matplotlib.pyplot - Modul</a:t>
            </a:r>
          </a:p>
        </p:txBody>
      </p:sp>
      <p:sp>
        <p:nvSpPr>
          <p:cNvPr id="11" name="Textfeld 10">
            <a:extLst>
              <a:ext uri="{FF2B5EF4-FFF2-40B4-BE49-F238E27FC236}">
                <a16:creationId xmlns:a16="http://schemas.microsoft.com/office/drawing/2014/main" id="{97ECD050-9957-4B53-B7B2-56AD51575444}"/>
              </a:ext>
            </a:extLst>
          </p:cNvPr>
          <p:cNvSpPr txBox="1"/>
          <p:nvPr/>
        </p:nvSpPr>
        <p:spPr>
          <a:xfrm>
            <a:off x="853851" y="2859573"/>
            <a:ext cx="2227918" cy="369332"/>
          </a:xfrm>
          <a:prstGeom prst="rect">
            <a:avLst/>
          </a:prstGeom>
          <a:noFill/>
        </p:spPr>
        <p:txBody>
          <a:bodyPr wrap="none" rtlCol="0">
            <a:spAutoFit/>
          </a:bodyPr>
          <a:lstStyle/>
          <a:p>
            <a:r>
              <a:rPr lang="de-DE" dirty="0"/>
              <a:t>● annotate - Funktion</a:t>
            </a:r>
          </a:p>
        </p:txBody>
      </p:sp>
      <p:pic>
        <p:nvPicPr>
          <p:cNvPr id="12" name="Grafik 11">
            <a:extLst>
              <a:ext uri="{FF2B5EF4-FFF2-40B4-BE49-F238E27FC236}">
                <a16:creationId xmlns:a16="http://schemas.microsoft.com/office/drawing/2014/main" id="{CC87BEDB-8F9E-4383-8044-461287562C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5316" y="305167"/>
            <a:ext cx="6570482" cy="5997276"/>
          </a:xfrm>
          <a:prstGeom prst="rect">
            <a:avLst/>
          </a:prstGeom>
        </p:spPr>
      </p:pic>
    </p:spTree>
    <p:extLst>
      <p:ext uri="{BB962C8B-B14F-4D97-AF65-F5344CB8AC3E}">
        <p14:creationId xmlns:p14="http://schemas.microsoft.com/office/powerpoint/2010/main" val="1204088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BFAF4F8D-730B-4DD5-BD3E-0286C417FC80}"/>
              </a:ext>
            </a:extLst>
          </p:cNvPr>
          <p:cNvSpPr>
            <a:spLocks noGrp="1"/>
          </p:cNvSpPr>
          <p:nvPr>
            <p:ph type="dt" sz="half" idx="10"/>
          </p:nvPr>
        </p:nvSpPr>
        <p:spPr/>
        <p:txBody>
          <a:bodyPr/>
          <a:lstStyle/>
          <a:p>
            <a:r>
              <a:rPr lang="de-DE" dirty="0"/>
              <a:t>15.01.2021</a:t>
            </a:r>
          </a:p>
        </p:txBody>
      </p:sp>
      <p:sp>
        <p:nvSpPr>
          <p:cNvPr id="3" name="Fußzeilenplatzhalter 2">
            <a:extLst>
              <a:ext uri="{FF2B5EF4-FFF2-40B4-BE49-F238E27FC236}">
                <a16:creationId xmlns:a16="http://schemas.microsoft.com/office/drawing/2014/main" id="{4CB48BE6-4F1D-4780-BBD0-2EE909B43A57}"/>
              </a:ext>
            </a:extLst>
          </p:cNvPr>
          <p:cNvSpPr>
            <a:spLocks noGrp="1"/>
          </p:cNvSpPr>
          <p:nvPr>
            <p:ph type="ftr" sz="quarter" idx="11"/>
          </p:nvPr>
        </p:nvSpPr>
        <p:spPr/>
        <p:txBody>
          <a:bodyPr/>
          <a:lstStyle/>
          <a:p>
            <a:r>
              <a:rPr lang="de-DE" dirty="0"/>
              <a:t>Projektarbeit von Ali Kacamak, Kondaiah Moganti und Pragya </a:t>
            </a:r>
            <a:r>
              <a:rPr lang="de-DE" dirty="0" err="1"/>
              <a:t>Kaundal</a:t>
            </a:r>
            <a:endParaRPr lang="de-DE" dirty="0"/>
          </a:p>
        </p:txBody>
      </p:sp>
      <p:sp>
        <p:nvSpPr>
          <p:cNvPr id="6" name="Textfeld 5">
            <a:extLst>
              <a:ext uri="{FF2B5EF4-FFF2-40B4-BE49-F238E27FC236}">
                <a16:creationId xmlns:a16="http://schemas.microsoft.com/office/drawing/2014/main" id="{4773FE8F-2308-4A01-BF0D-C368FADDB34A}"/>
              </a:ext>
            </a:extLst>
          </p:cNvPr>
          <p:cNvSpPr txBox="1"/>
          <p:nvPr/>
        </p:nvSpPr>
        <p:spPr>
          <a:xfrm>
            <a:off x="1112363" y="950861"/>
            <a:ext cx="2702984" cy="369332"/>
          </a:xfrm>
          <a:prstGeom prst="rect">
            <a:avLst/>
          </a:prstGeom>
          <a:noFill/>
        </p:spPr>
        <p:txBody>
          <a:bodyPr wrap="none" rtlCol="0">
            <a:spAutoFit/>
          </a:bodyPr>
          <a:lstStyle/>
          <a:p>
            <a:r>
              <a:rPr lang="de-DE" dirty="0"/>
              <a:t>● matplotlib.colors -Modul</a:t>
            </a:r>
          </a:p>
        </p:txBody>
      </p:sp>
      <p:sp>
        <p:nvSpPr>
          <p:cNvPr id="7" name="Textfeld 6">
            <a:extLst>
              <a:ext uri="{FF2B5EF4-FFF2-40B4-BE49-F238E27FC236}">
                <a16:creationId xmlns:a16="http://schemas.microsoft.com/office/drawing/2014/main" id="{7D43AA7E-0DBC-433F-85A2-4D360A156176}"/>
              </a:ext>
            </a:extLst>
          </p:cNvPr>
          <p:cNvSpPr txBox="1"/>
          <p:nvPr/>
        </p:nvSpPr>
        <p:spPr>
          <a:xfrm>
            <a:off x="1112363" y="1563872"/>
            <a:ext cx="2276842" cy="369332"/>
          </a:xfrm>
          <a:prstGeom prst="rect">
            <a:avLst/>
          </a:prstGeom>
          <a:noFill/>
        </p:spPr>
        <p:txBody>
          <a:bodyPr wrap="none" rtlCol="0">
            <a:spAutoFit/>
          </a:bodyPr>
          <a:lstStyle/>
          <a:p>
            <a:r>
              <a:rPr lang="de-DE" dirty="0"/>
              <a:t>● scatter3D - Funktion</a:t>
            </a:r>
          </a:p>
        </p:txBody>
      </p:sp>
      <p:sp>
        <p:nvSpPr>
          <p:cNvPr id="12" name="Textfeld 11">
            <a:extLst>
              <a:ext uri="{FF2B5EF4-FFF2-40B4-BE49-F238E27FC236}">
                <a16:creationId xmlns:a16="http://schemas.microsoft.com/office/drawing/2014/main" id="{E8C03508-4F57-43C1-ADEE-591E4E726E75}"/>
              </a:ext>
            </a:extLst>
          </p:cNvPr>
          <p:cNvSpPr txBox="1"/>
          <p:nvPr/>
        </p:nvSpPr>
        <p:spPr>
          <a:xfrm>
            <a:off x="1112363" y="2243139"/>
            <a:ext cx="2479653" cy="369332"/>
          </a:xfrm>
          <a:prstGeom prst="rect">
            <a:avLst/>
          </a:prstGeom>
          <a:noFill/>
        </p:spPr>
        <p:txBody>
          <a:bodyPr wrap="none" rtlCol="0">
            <a:spAutoFit/>
          </a:bodyPr>
          <a:lstStyle/>
          <a:p>
            <a:r>
              <a:rPr lang="de-DE" dirty="0"/>
              <a:t>● matplotlib.cm - Modul</a:t>
            </a:r>
          </a:p>
        </p:txBody>
      </p:sp>
      <p:pic>
        <p:nvPicPr>
          <p:cNvPr id="8" name="Grafik 7">
            <a:extLst>
              <a:ext uri="{FF2B5EF4-FFF2-40B4-BE49-F238E27FC236}">
                <a16:creationId xmlns:a16="http://schemas.microsoft.com/office/drawing/2014/main" id="{7C530520-16FE-46FB-A070-A20DEFF591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7617" y="367344"/>
            <a:ext cx="6551566" cy="5758248"/>
          </a:xfrm>
          <a:prstGeom prst="rect">
            <a:avLst/>
          </a:prstGeom>
        </p:spPr>
      </p:pic>
    </p:spTree>
    <p:extLst>
      <p:ext uri="{BB962C8B-B14F-4D97-AF65-F5344CB8AC3E}">
        <p14:creationId xmlns:p14="http://schemas.microsoft.com/office/powerpoint/2010/main" val="2889029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A0A2B975-DEEF-4CCC-A7DB-9C8E032CAA4B}"/>
              </a:ext>
            </a:extLst>
          </p:cNvPr>
          <p:cNvSpPr>
            <a:spLocks noGrp="1"/>
          </p:cNvSpPr>
          <p:nvPr>
            <p:ph type="dt" sz="half" idx="10"/>
          </p:nvPr>
        </p:nvSpPr>
        <p:spPr/>
        <p:txBody>
          <a:bodyPr/>
          <a:lstStyle/>
          <a:p>
            <a:r>
              <a:rPr lang="de-DE" dirty="0"/>
              <a:t>15.01.2021</a:t>
            </a:r>
          </a:p>
        </p:txBody>
      </p:sp>
      <p:sp>
        <p:nvSpPr>
          <p:cNvPr id="3" name="Fußzeilenplatzhalter 2">
            <a:extLst>
              <a:ext uri="{FF2B5EF4-FFF2-40B4-BE49-F238E27FC236}">
                <a16:creationId xmlns:a16="http://schemas.microsoft.com/office/drawing/2014/main" id="{E3CB66BA-AF2C-4DB0-995E-3AF6AE4B5640}"/>
              </a:ext>
            </a:extLst>
          </p:cNvPr>
          <p:cNvSpPr>
            <a:spLocks noGrp="1"/>
          </p:cNvSpPr>
          <p:nvPr>
            <p:ph type="ftr" sz="quarter" idx="11"/>
          </p:nvPr>
        </p:nvSpPr>
        <p:spPr/>
        <p:txBody>
          <a:bodyPr/>
          <a:lstStyle/>
          <a:p>
            <a:r>
              <a:rPr lang="de-DE" dirty="0"/>
              <a:t>Projektarbeit von Ali Kacamak, Kondaiah Moganti und Pragya </a:t>
            </a:r>
            <a:r>
              <a:rPr lang="de-DE" dirty="0" err="1"/>
              <a:t>Kaundal</a:t>
            </a:r>
            <a:endParaRPr lang="de-DE" dirty="0"/>
          </a:p>
        </p:txBody>
      </p:sp>
      <p:sp>
        <p:nvSpPr>
          <p:cNvPr id="4" name="Textfeld 3">
            <a:extLst>
              <a:ext uri="{FF2B5EF4-FFF2-40B4-BE49-F238E27FC236}">
                <a16:creationId xmlns:a16="http://schemas.microsoft.com/office/drawing/2014/main" id="{063E970D-7ED4-4361-9E93-48D1F38C778F}"/>
              </a:ext>
            </a:extLst>
          </p:cNvPr>
          <p:cNvSpPr txBox="1"/>
          <p:nvPr/>
        </p:nvSpPr>
        <p:spPr>
          <a:xfrm>
            <a:off x="830712" y="2505670"/>
            <a:ext cx="10530575" cy="923330"/>
          </a:xfrm>
          <a:prstGeom prst="rect">
            <a:avLst/>
          </a:prstGeom>
          <a:noFill/>
        </p:spPr>
        <p:txBody>
          <a:bodyPr wrap="none" rtlCol="0">
            <a:spAutoFit/>
          </a:bodyPr>
          <a:lstStyle/>
          <a:p>
            <a:r>
              <a:rPr lang="de-DE" sz="5400" dirty="0">
                <a:solidFill>
                  <a:srgbClr val="0070C0"/>
                </a:solidFill>
              </a:rPr>
              <a:t>Vielen Dank für die Aufmerksamkeit!</a:t>
            </a:r>
          </a:p>
        </p:txBody>
      </p:sp>
    </p:spTree>
    <p:extLst>
      <p:ext uri="{BB962C8B-B14F-4D97-AF65-F5344CB8AC3E}">
        <p14:creationId xmlns:p14="http://schemas.microsoft.com/office/powerpoint/2010/main" val="3431586418"/>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427</Words>
  <Application>Microsoft Office PowerPoint</Application>
  <PresentationFormat>Breitbild</PresentationFormat>
  <Paragraphs>56</Paragraphs>
  <Slides>8</Slides>
  <Notes>3</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8</vt:i4>
      </vt:variant>
    </vt:vector>
  </HeadingPairs>
  <TitlesOfParts>
    <vt:vector size="13" baseType="lpstr">
      <vt:lpstr>Arial</vt:lpstr>
      <vt:lpstr>Calibri</vt:lpstr>
      <vt:lpstr>Calibri Light</vt:lpstr>
      <vt:lpstr>Helvetica</vt:lpstr>
      <vt:lpstr>Office</vt:lpstr>
      <vt:lpstr>     Programmierung mit Python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Programmierung mit Python</dc:title>
  <dc:creator>Ali Kacamak</dc:creator>
  <cp:lastModifiedBy>Ali Kacamak</cp:lastModifiedBy>
  <cp:revision>57</cp:revision>
  <dcterms:created xsi:type="dcterms:W3CDTF">2021-01-12T10:49:34Z</dcterms:created>
  <dcterms:modified xsi:type="dcterms:W3CDTF">2021-01-15T07:53:58Z</dcterms:modified>
</cp:coreProperties>
</file>