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356901A-F0BE-434C-BFFF-EAEBECCE5B6C}" type="datetimeFigureOut">
              <a:rPr lang="en-US" smtClean="0"/>
              <a:pPr/>
              <a:t>6/27/2022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7C73842-3D96-46B5-BA43-53B3C959096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56901A-F0BE-434C-BFFF-EAEBECCE5B6C}"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73842-3D96-46B5-BA43-53B3C95909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56901A-F0BE-434C-BFFF-EAEBECCE5B6C}"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73842-3D96-46B5-BA43-53B3C95909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56901A-F0BE-434C-BFFF-EAEBECCE5B6C}" type="datetimeFigureOut">
              <a:rPr lang="en-US" smtClean="0"/>
              <a:pPr/>
              <a:t>6/27/2022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73842-3D96-46B5-BA43-53B3C959096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56901A-F0BE-434C-BFFF-EAEBECCE5B6C}" type="datetimeFigureOut">
              <a:rPr lang="en-US" smtClean="0"/>
              <a:pPr/>
              <a:t>6/27/2022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7C73842-3D96-46B5-BA43-53B3C95909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56901A-F0BE-434C-BFFF-EAEBECCE5B6C}" type="datetimeFigureOut">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73842-3D96-46B5-BA43-53B3C959096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356901A-F0BE-434C-BFFF-EAEBECCE5B6C}" type="datetimeFigureOut">
              <a:rPr lang="en-US" smtClean="0"/>
              <a:pPr/>
              <a:t>6/27/2022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73842-3D96-46B5-BA43-53B3C959096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56901A-F0BE-434C-BFFF-EAEBECCE5B6C}" type="datetimeFigureOut">
              <a:rPr lang="en-US" smtClean="0"/>
              <a:pPr/>
              <a:t>6/27/2022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73842-3D96-46B5-BA43-53B3C95909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6901A-F0BE-434C-BFFF-EAEBECCE5B6C}" type="datetimeFigureOut">
              <a:rPr lang="en-US" smtClean="0"/>
              <a:pPr/>
              <a:t>6/27/2022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73842-3D96-46B5-BA43-53B3C95909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56901A-F0BE-434C-BFFF-EAEBECCE5B6C}" type="datetimeFigureOut">
              <a:rPr lang="en-US" smtClean="0"/>
              <a:pPr/>
              <a:t>6/27/2022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73842-3D96-46B5-BA43-53B3C959096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56901A-F0BE-434C-BFFF-EAEBECCE5B6C}" type="datetimeFigureOut">
              <a:rPr lang="en-US" smtClean="0"/>
              <a:pPr/>
              <a:t>6/27/2022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7C73842-3D96-46B5-BA43-53B3C959096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356901A-F0BE-434C-BFFF-EAEBECCE5B6C}" type="datetimeFigureOut">
              <a:rPr lang="en-US" smtClean="0"/>
              <a:pPr/>
              <a:t>6/27/2022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7C73842-3D96-46B5-BA43-53B3C95909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On </a:t>
            </a:r>
            <a:r>
              <a:rPr lang="en-US" dirty="0" smtClean="0"/>
              <a:t>E-Commerce Case Study</a:t>
            </a:r>
          </a:p>
          <a:p>
            <a:r>
              <a:rPr lang="en-US" smtClean="0"/>
              <a:t>                                                        Submitted  </a:t>
            </a:r>
            <a:r>
              <a:rPr lang="en-US" dirty="0" smtClean="0"/>
              <a:t>By-</a:t>
            </a:r>
          </a:p>
          <a:p>
            <a:r>
              <a:rPr lang="en-US" dirty="0" smtClean="0"/>
              <a:t>                                                         </a:t>
            </a:r>
            <a:r>
              <a:rPr lang="en-US" dirty="0" err="1" smtClean="0"/>
              <a:t>Pragya</a:t>
            </a:r>
            <a:r>
              <a:rPr lang="en-US" dirty="0" smtClean="0"/>
              <a:t> </a:t>
            </a:r>
            <a:r>
              <a:rPr lang="en-US" dirty="0" err="1" smtClean="0"/>
              <a:t>Rathi</a:t>
            </a:r>
            <a:endParaRPr lang="en-US" dirty="0" smtClean="0"/>
          </a:p>
          <a:p>
            <a:endParaRPr lang="en-US" dirty="0"/>
          </a:p>
        </p:txBody>
      </p:sp>
      <p:sp>
        <p:nvSpPr>
          <p:cNvPr id="2" name="Title 1"/>
          <p:cNvSpPr>
            <a:spLocks noGrp="1"/>
          </p:cNvSpPr>
          <p:nvPr>
            <p:ph type="ctrTitle"/>
          </p:nvPr>
        </p:nvSpPr>
        <p:spPr/>
        <p:txBody>
          <a:bodyPr/>
          <a:lstStyle/>
          <a:p>
            <a:r>
              <a:rPr lang="en-US" dirty="0" smtClean="0"/>
              <a:t>Sprint-1 </a:t>
            </a:r>
            <a:r>
              <a:rPr lang="en-US" dirty="0" smtClean="0"/>
              <a:t>Project presentation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Flow</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Existing Work</a:t>
            </a:r>
          </a:p>
          <a:p>
            <a:r>
              <a:rPr lang="en-US" dirty="0" smtClean="0"/>
              <a:t>Purpose</a:t>
            </a:r>
          </a:p>
          <a:p>
            <a:r>
              <a:rPr lang="en-US" dirty="0" smtClean="0"/>
              <a:t>Overall Architecture Diagram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Requirements </a:t>
            </a:r>
            <a:endParaRPr lang="en-US" dirty="0"/>
          </a:p>
        </p:txBody>
      </p:sp>
      <p:sp>
        <p:nvSpPr>
          <p:cNvPr id="3" name="Content Placeholder 2"/>
          <p:cNvSpPr>
            <a:spLocks noGrp="1"/>
          </p:cNvSpPr>
          <p:nvPr>
            <p:ph sz="quarter" idx="1"/>
          </p:nvPr>
        </p:nvSpPr>
        <p:spPr/>
        <p:txBody>
          <a:bodyPr/>
          <a:lstStyle/>
          <a:p>
            <a:r>
              <a:rPr lang="en-US" dirty="0" smtClean="0"/>
              <a:t>VISUAL STUDIO VERSION(USEING) 2022</a:t>
            </a:r>
          </a:p>
          <a:p>
            <a:r>
              <a:rPr lang="en-US" dirty="0" smtClean="0"/>
              <a:t>ANGULAR JS  FRONTEND USE</a:t>
            </a:r>
          </a:p>
          <a:p>
            <a:r>
              <a:rPr lang="en-US" dirty="0" smtClean="0"/>
              <a:t>HTMS/CSS – MAKING WEBPAGE PRESENTABLE </a:t>
            </a:r>
          </a:p>
          <a:p>
            <a:r>
              <a:rPr lang="en-US" dirty="0" smtClean="0"/>
              <a:t>MS-SQL-DATABASE  DATABASE  REQUIREMENT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sz="quarter" idx="1"/>
          </p:nvPr>
        </p:nvSpPr>
        <p:spPr/>
        <p:txBody>
          <a:bodyPr/>
          <a:lstStyle/>
          <a:p>
            <a:pPr>
              <a:buNone/>
            </a:pPr>
            <a:r>
              <a:rPr lang="en-US" dirty="0" smtClean="0"/>
              <a:t>Below are the objectives that shall be fulfilled post the</a:t>
            </a:r>
          </a:p>
          <a:p>
            <a:pPr>
              <a:buNone/>
            </a:pPr>
            <a:r>
              <a:rPr lang="en-US" dirty="0" smtClean="0"/>
              <a:t>execution of this project:  </a:t>
            </a:r>
          </a:p>
          <a:p>
            <a:pPr>
              <a:buFont typeface="Wingdings" pitchFamily="2" charset="2"/>
              <a:buChar char="§"/>
            </a:pPr>
            <a:r>
              <a:rPr lang="en-US" dirty="0" smtClean="0"/>
              <a:t>Admin • Access to Admin home page  • Edit Profile • Has option of Verified the Customer.  • Can view the request status • Admin can Add or remove the  Customer and view the customer list. • Admin can also reject the request of organizer at certain conditions.  •Admin can hide or delete the feedback of the customer.</a:t>
            </a:r>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Introduction &amp; Existing Work</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Customer • Visit the web application •View the Product • Create new Account • Access to Customer home page • Edit Profile • Has option to Buy Product • Can view the request status • • Customer Can add the personal details. • Customer can do COD payment method • Customer can give the feedback.</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Overall Architecture Diagram</a:t>
            </a:r>
            <a:br>
              <a:rPr lang="en-US" dirty="0" smtClean="0"/>
            </a:br>
            <a:r>
              <a:rPr lang="en-US" dirty="0" smtClean="0"/>
              <a:t>             UML DIAGRAM</a:t>
            </a:r>
            <a:endParaRPr lang="en-US" dirty="0"/>
          </a:p>
        </p:txBody>
      </p:sp>
      <p:pic>
        <p:nvPicPr>
          <p:cNvPr id="4" name="Content Placeholder 3" descr="Screenshot (35).png"/>
          <p:cNvPicPr>
            <a:picLocks noGrp="1" noChangeAspect="1"/>
          </p:cNvPicPr>
          <p:nvPr>
            <p:ph sz="quarter" idx="1"/>
          </p:nvPr>
        </p:nvPicPr>
        <p:blipFill>
          <a:blip r:embed="rId2" cstate="print"/>
          <a:srcRect l="40197" t="30818" r="15686" b="9324"/>
          <a:stretch>
            <a:fillRect/>
          </a:stretch>
        </p:blipFill>
        <p:spPr>
          <a:xfrm>
            <a:off x="1524000" y="1295400"/>
            <a:ext cx="6934200" cy="4495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838200"/>
          </a:xfrm>
        </p:spPr>
        <p:txBody>
          <a:bodyPr/>
          <a:lstStyle/>
          <a:p>
            <a:r>
              <a:rPr lang="en-US" dirty="0" smtClean="0"/>
              <a:t>Overall Architecture Diagram</a:t>
            </a:r>
            <a:endParaRPr lang="en-US" dirty="0"/>
          </a:p>
        </p:txBody>
      </p:sp>
      <p:pic>
        <p:nvPicPr>
          <p:cNvPr id="4" name="Content Placeholder 3" descr="Screenshot (37).png"/>
          <p:cNvPicPr>
            <a:picLocks noGrp="1" noChangeAspect="1"/>
          </p:cNvPicPr>
          <p:nvPr>
            <p:ph sz="quarter" idx="1"/>
          </p:nvPr>
        </p:nvPicPr>
        <p:blipFill>
          <a:blip r:embed="rId2" cstate="print"/>
          <a:srcRect l="14706" t="20356" r="17648" b="18612"/>
          <a:stretch>
            <a:fillRect/>
          </a:stretch>
        </p:blipFill>
        <p:spPr>
          <a:xfrm>
            <a:off x="990600" y="1905000"/>
            <a:ext cx="7239000" cy="4343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purpose</a:t>
            </a:r>
            <a:endParaRPr lang="en-US" dirty="0"/>
          </a:p>
        </p:txBody>
      </p:sp>
      <p:sp>
        <p:nvSpPr>
          <p:cNvPr id="3" name="Content Placeholder 2"/>
          <p:cNvSpPr>
            <a:spLocks noGrp="1"/>
          </p:cNvSpPr>
          <p:nvPr>
            <p:ph sz="quarter" idx="1"/>
          </p:nvPr>
        </p:nvSpPr>
        <p:spPr/>
        <p:txBody>
          <a:bodyPr/>
          <a:lstStyle/>
          <a:p>
            <a:r>
              <a:rPr lang="en-US" dirty="0" smtClean="0"/>
              <a:t>The purpose of this project is to digitalize the shopping.</a:t>
            </a:r>
          </a:p>
          <a:p>
            <a:r>
              <a:rPr lang="en-US" dirty="0" smtClean="0"/>
              <a:t>customer can easily view and buy,  which will save the time to process the request. Which will result in the faster way of the execute the shopping in execution manner and efficient handling of the requests </a:t>
            </a:r>
            <a:r>
              <a:rPr lang="en-US" dirty="0" smtClean="0"/>
              <a:t>.</a:t>
            </a:r>
          </a:p>
          <a:p>
            <a:endParaRPr lang="en-US" dirty="0" smtClean="0"/>
          </a:p>
          <a:p>
            <a:endParaRPr lang="en-US" dirty="0" smtClean="0"/>
          </a:p>
          <a:p>
            <a:endParaRPr lang="en-US" dirty="0" smtClean="0"/>
          </a:p>
          <a:p>
            <a:pPr>
              <a:buNone/>
            </a:pPr>
            <a:r>
              <a:rPr lang="en-US" dirty="0" smtClean="0"/>
              <a:t>                                                                              THANK-YOU</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530</TotalTime>
  <Words>144</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Sprint-1 Project presentation</vt:lpstr>
      <vt:lpstr>Presentation Flow</vt:lpstr>
      <vt:lpstr>           Requirements </vt:lpstr>
      <vt:lpstr>             Introduction</vt:lpstr>
      <vt:lpstr>      Introduction &amp; Existing Work </vt:lpstr>
      <vt:lpstr>  Overall Architecture Diagram              UML DIAGRAM</vt:lpstr>
      <vt:lpstr>Overall Architecture Diagram</vt:lpstr>
      <vt:lpstr>                    purpose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Sprint-1 Project presentation</dc:title>
  <dc:creator>admin</dc:creator>
  <cp:lastModifiedBy>admin</cp:lastModifiedBy>
  <cp:revision>56</cp:revision>
  <dcterms:created xsi:type="dcterms:W3CDTF">2022-06-22T15:49:51Z</dcterms:created>
  <dcterms:modified xsi:type="dcterms:W3CDTF">2022-06-27T12:53:24Z</dcterms:modified>
</cp:coreProperties>
</file>