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4" r:id="rId7"/>
    <p:sldId id="281" r:id="rId8"/>
    <p:sldId id="282" r:id="rId9"/>
    <p:sldId id="266" r:id="rId10"/>
    <p:sldId id="283" r:id="rId11"/>
    <p:sldId id="284" r:id="rId12"/>
    <p:sldId id="267" r:id="rId13"/>
    <p:sldId id="277" r:id="rId14"/>
    <p:sldId id="285" r:id="rId15"/>
    <p:sldId id="289" r:id="rId16"/>
    <p:sldId id="290" r:id="rId17"/>
    <p:sldId id="276" r:id="rId18"/>
    <p:sldId id="270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2293-8AAA-4FBD-BC69-20C90D55B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114928" cy="3329581"/>
          </a:xfrm>
        </p:spPr>
        <p:txBody>
          <a:bodyPr>
            <a:normAutofit/>
          </a:bodyPr>
          <a:lstStyle/>
          <a:p>
            <a:r>
              <a:rPr lang="en-IN" dirty="0"/>
              <a:t>Plan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F7C41-669C-4334-B777-66635959D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cap="none" dirty="0"/>
              <a:t>P</a:t>
            </a:r>
            <a:r>
              <a:rPr lang="en-IN" sz="1700" cap="none" dirty="0" err="1"/>
              <a:t>ragya</a:t>
            </a:r>
            <a:r>
              <a:rPr lang="en-IN" sz="1700" cap="none" dirty="0"/>
              <a:t> Gupta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22BE81B-9E18-4261-B91D-FD2201BF4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45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Activities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44002-A4C8-43A9-A43D-5B700F41E167}"/>
              </a:ext>
            </a:extLst>
          </p:cNvPr>
          <p:cNvSpPr txBox="1"/>
          <p:nvPr/>
        </p:nvSpPr>
        <p:spPr>
          <a:xfrm>
            <a:off x="928688" y="2843213"/>
            <a:ext cx="36070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Requirement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UI-UX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IN" dirty="0" err="1"/>
              <a:t>ug</a:t>
            </a:r>
            <a:r>
              <a:rPr lang="en-IN" dirty="0"/>
              <a:t> fixing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017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Activities Progress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D7B2E7-D1BF-42D5-8535-83199F7E6D73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2988096"/>
          <a:ext cx="10981590" cy="291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265">
                  <a:extLst>
                    <a:ext uri="{9D8B030D-6E8A-4147-A177-3AD203B41FA5}">
                      <a16:colId xmlns:a16="http://schemas.microsoft.com/office/drawing/2014/main" val="1164291925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2098950498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1342211176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1253882988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2534457261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53726875"/>
                    </a:ext>
                  </a:extLst>
                </a:gridCol>
              </a:tblGrid>
              <a:tr h="582308">
                <a:tc>
                  <a:txBody>
                    <a:bodyPr/>
                    <a:lstStyle/>
                    <a:p>
                      <a:r>
                        <a:rPr lang="en-IN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83758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20927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44601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42738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7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56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Progress Week 2020-02-03</a:t>
            </a:r>
          </a:p>
        </p:txBody>
      </p:sp>
    </p:spTree>
    <p:extLst>
      <p:ext uri="{BB962C8B-B14F-4D97-AF65-F5344CB8AC3E}">
        <p14:creationId xmlns:p14="http://schemas.microsoft.com/office/powerpoint/2010/main" val="415750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Planned Tasks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9F8DAB7-3883-45B6-97D2-5A0B472EA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95526"/>
              </p:ext>
            </p:extLst>
          </p:nvPr>
        </p:nvGraphicFramePr>
        <p:xfrm>
          <a:off x="571500" y="2988096"/>
          <a:ext cx="10981590" cy="2969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265">
                  <a:extLst>
                    <a:ext uri="{9D8B030D-6E8A-4147-A177-3AD203B41FA5}">
                      <a16:colId xmlns:a16="http://schemas.microsoft.com/office/drawing/2014/main" val="1164291925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2098950498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1342211176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1253882988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2534457261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53726875"/>
                    </a:ext>
                  </a:extLst>
                </a:gridCol>
              </a:tblGrid>
              <a:tr h="582308">
                <a:tc>
                  <a:txBody>
                    <a:bodyPr/>
                    <a:lstStyle/>
                    <a:p>
                      <a:r>
                        <a:rPr lang="en-IN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83758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20927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44601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42738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7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760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Task Progress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44002-A4C8-43A9-A43D-5B700F41E167}"/>
              </a:ext>
            </a:extLst>
          </p:cNvPr>
          <p:cNvSpPr txBox="1"/>
          <p:nvPr/>
        </p:nvSpPr>
        <p:spPr>
          <a:xfrm>
            <a:off x="928688" y="2843213"/>
            <a:ext cx="88024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Monday &amp; Tuesday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Task-System Setup(Dual Boot)</a:t>
            </a:r>
          </a:p>
          <a:p>
            <a:pPr lvl="2"/>
            <a:r>
              <a:rPr lang="en-US" dirty="0"/>
              <a:t>-</a:t>
            </a:r>
            <a:r>
              <a:rPr lang="en-IN" dirty="0"/>
              <a:t>- Learned to Dual Boot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Wednesday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Task- Find out and Understand the Areas and General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IN" dirty="0" err="1"/>
              <a:t>reas</a:t>
            </a:r>
            <a:r>
              <a:rPr lang="en-IN" dirty="0"/>
              <a:t>– </a:t>
            </a:r>
            <a:r>
              <a:rPr lang="en-IN" dirty="0" err="1"/>
              <a:t>Javascript,Jquery,PHP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IN" dirty="0" err="1"/>
              <a:t>eneral</a:t>
            </a:r>
            <a:r>
              <a:rPr lang="en-IN" dirty="0"/>
              <a:t>– Code </a:t>
            </a:r>
            <a:r>
              <a:rPr lang="en-IN" dirty="0" err="1"/>
              <a:t>Management,Networking,Hardware</a:t>
            </a:r>
            <a:r>
              <a:rPr lang="en-IN" dirty="0"/>
              <a:t> Components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19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Task Progress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44002-A4C8-43A9-A43D-5B700F41E167}"/>
              </a:ext>
            </a:extLst>
          </p:cNvPr>
          <p:cNvSpPr txBox="1"/>
          <p:nvPr/>
        </p:nvSpPr>
        <p:spPr>
          <a:xfrm>
            <a:off x="928688" y="2843213"/>
            <a:ext cx="94868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Thursday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Task– Frontend Tools setup for </a:t>
            </a:r>
            <a:r>
              <a:rPr lang="en-IN" dirty="0" err="1"/>
              <a:t>Laraship</a:t>
            </a:r>
            <a:r>
              <a:rPr lang="en-IN" dirty="0"/>
              <a:t> &amp; Understanding </a:t>
            </a:r>
            <a:r>
              <a:rPr lang="en-IN" dirty="0" err="1"/>
              <a:t>Laraship</a:t>
            </a:r>
            <a:r>
              <a:rPr lang="en-IN" dirty="0"/>
              <a:t> and Laravel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IN" dirty="0" err="1"/>
              <a:t>eatBeans,VisualStudio,Chrome</a:t>
            </a:r>
            <a:r>
              <a:rPr lang="en-IN" dirty="0"/>
              <a:t>(Installed)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Friday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Task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What was achieved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Saturday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Task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What was achieved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067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Weekly Retrospection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44002-A4C8-43A9-A43D-5B700F41E167}"/>
              </a:ext>
            </a:extLst>
          </p:cNvPr>
          <p:cNvSpPr txBox="1"/>
          <p:nvPr/>
        </p:nvSpPr>
        <p:spPr>
          <a:xfrm>
            <a:off x="928688" y="2843213"/>
            <a:ext cx="6652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was done well :- Learned to dual boot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we could have done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Action Item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24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4261880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Expectation from Management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44002-A4C8-43A9-A43D-5B700F41E167}"/>
              </a:ext>
            </a:extLst>
          </p:cNvPr>
          <p:cNvSpPr txBox="1"/>
          <p:nvPr/>
        </p:nvSpPr>
        <p:spPr>
          <a:xfrm>
            <a:off x="928688" y="2843213"/>
            <a:ext cx="2946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Vivek Mudgil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Kanchan Gautam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IN" dirty="0" err="1"/>
              <a:t>reas</a:t>
            </a:r>
            <a:r>
              <a:rPr lang="en-IN" dirty="0"/>
              <a:t> -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HR/Admin</a:t>
            </a:r>
          </a:p>
        </p:txBody>
      </p:sp>
    </p:spTree>
    <p:extLst>
      <p:ext uri="{BB962C8B-B14F-4D97-AF65-F5344CB8AC3E}">
        <p14:creationId xmlns:p14="http://schemas.microsoft.com/office/powerpoint/2010/main" val="2019652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Expectation by Management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FC221-5B7F-44E1-8516-0BD71D41617E}"/>
              </a:ext>
            </a:extLst>
          </p:cNvPr>
          <p:cNvSpPr txBox="1"/>
          <p:nvPr/>
        </p:nvSpPr>
        <p:spPr>
          <a:xfrm>
            <a:off x="928688" y="2843213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Skill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Personality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Action Items</a:t>
            </a:r>
          </a:p>
        </p:txBody>
      </p:sp>
    </p:spTree>
    <p:extLst>
      <p:ext uri="{BB962C8B-B14F-4D97-AF65-F5344CB8AC3E}">
        <p14:creationId xmlns:p14="http://schemas.microsoft.com/office/powerpoint/2010/main" val="812914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Tasks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44002-A4C8-43A9-A43D-5B700F41E167}"/>
              </a:ext>
            </a:extLst>
          </p:cNvPr>
          <p:cNvSpPr txBox="1"/>
          <p:nvPr/>
        </p:nvSpPr>
        <p:spPr>
          <a:xfrm>
            <a:off x="928688" y="2843213"/>
            <a:ext cx="4556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IN" dirty="0" err="1"/>
              <a:t>araship</a:t>
            </a:r>
            <a:r>
              <a:rPr lang="en-IN" dirty="0"/>
              <a:t> and Laravel understanding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IN" dirty="0" err="1"/>
              <a:t>rontend</a:t>
            </a:r>
            <a:r>
              <a:rPr lang="en-IN" dirty="0"/>
              <a:t> Tool Chain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Garuda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684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Laravel and </a:t>
            </a:r>
            <a:r>
              <a:rPr lang="en-US" sz="6600" dirty="0" err="1"/>
              <a:t>Laraship</a:t>
            </a:r>
            <a:r>
              <a:rPr lang="en-US" sz="6600" dirty="0"/>
              <a:t>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2727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Activities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44002-A4C8-43A9-A43D-5B700F41E167}"/>
              </a:ext>
            </a:extLst>
          </p:cNvPr>
          <p:cNvSpPr txBox="1"/>
          <p:nvPr/>
        </p:nvSpPr>
        <p:spPr>
          <a:xfrm>
            <a:off x="928688" y="2843213"/>
            <a:ext cx="68515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IN" dirty="0" err="1"/>
              <a:t>nderstanding</a:t>
            </a:r>
            <a:r>
              <a:rPr lang="en-IN" dirty="0"/>
              <a:t> </a:t>
            </a:r>
            <a:r>
              <a:rPr lang="en-IN" dirty="0" err="1"/>
              <a:t>Laraship</a:t>
            </a:r>
            <a:r>
              <a:rPr lang="en-IN" dirty="0"/>
              <a:t> module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Outcome – A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IN" dirty="0" err="1"/>
              <a:t>nderstanding</a:t>
            </a:r>
            <a:r>
              <a:rPr lang="en-IN" dirty="0"/>
              <a:t> Laravel request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Outcome – A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Understanding </a:t>
            </a:r>
            <a:r>
              <a:rPr lang="en-IN" dirty="0" err="1"/>
              <a:t>Laraship</a:t>
            </a:r>
            <a:r>
              <a:rPr lang="en-IN" dirty="0"/>
              <a:t> frontend libraries and their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Outcome – A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IN" dirty="0" err="1"/>
              <a:t>ixing</a:t>
            </a:r>
            <a:r>
              <a:rPr lang="en-IN" dirty="0"/>
              <a:t> </a:t>
            </a:r>
            <a:r>
              <a:rPr lang="en-IN" dirty="0" err="1"/>
              <a:t>Laraship</a:t>
            </a:r>
            <a:r>
              <a:rPr lang="en-IN" dirty="0"/>
              <a:t> UI bugs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Outcome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IN" dirty="0" err="1"/>
              <a:t>ugs</a:t>
            </a:r>
            <a:r>
              <a:rPr lang="en-IN" dirty="0"/>
              <a:t> fixed</a:t>
            </a:r>
          </a:p>
        </p:txBody>
      </p:sp>
    </p:spTree>
    <p:extLst>
      <p:ext uri="{BB962C8B-B14F-4D97-AF65-F5344CB8AC3E}">
        <p14:creationId xmlns:p14="http://schemas.microsoft.com/office/powerpoint/2010/main" val="2094845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Activities Progress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D7B2E7-D1BF-42D5-8535-83199F7E6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8849"/>
              </p:ext>
            </p:extLst>
          </p:nvPr>
        </p:nvGraphicFramePr>
        <p:xfrm>
          <a:off x="605204" y="2476884"/>
          <a:ext cx="10981590" cy="418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265">
                  <a:extLst>
                    <a:ext uri="{9D8B030D-6E8A-4147-A177-3AD203B41FA5}">
                      <a16:colId xmlns:a16="http://schemas.microsoft.com/office/drawing/2014/main" val="1164291925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2098950498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1342211176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1253882988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2534457261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53726875"/>
                    </a:ext>
                  </a:extLst>
                </a:gridCol>
              </a:tblGrid>
              <a:tr h="582308">
                <a:tc>
                  <a:txBody>
                    <a:bodyPr/>
                    <a:lstStyle/>
                    <a:p>
                      <a:r>
                        <a:rPr lang="en-IN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83758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</a:t>
                      </a:r>
                      <a:r>
                        <a:rPr lang="en-IN" dirty="0" err="1"/>
                        <a:t>araship</a:t>
                      </a:r>
                      <a:r>
                        <a:rPr lang="en-IN" dirty="0"/>
                        <a:t> and Laravel understanding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06-02-2020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15-02-2020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20927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  <a:r>
                        <a:rPr lang="en-IN" dirty="0" err="1"/>
                        <a:t>rontend</a:t>
                      </a:r>
                      <a:r>
                        <a:rPr lang="en-IN" dirty="0"/>
                        <a:t> Tool Chain Setup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NetBeans,VisualStudio,Chrome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06-2-2020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06-02-2020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44601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Garuda Application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42738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7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03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Frontend Tool Chain Setup</a:t>
            </a:r>
          </a:p>
        </p:txBody>
      </p:sp>
    </p:spTree>
    <p:extLst>
      <p:ext uri="{BB962C8B-B14F-4D97-AF65-F5344CB8AC3E}">
        <p14:creationId xmlns:p14="http://schemas.microsoft.com/office/powerpoint/2010/main" val="181889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Activities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44002-A4C8-43A9-A43D-5B700F41E167}"/>
              </a:ext>
            </a:extLst>
          </p:cNvPr>
          <p:cNvSpPr txBox="1"/>
          <p:nvPr/>
        </p:nvSpPr>
        <p:spPr>
          <a:xfrm>
            <a:off x="928688" y="2843213"/>
            <a:ext cx="3873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IN" dirty="0"/>
              <a:t>DE for front-end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Front-end debugger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81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Activities Progress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D7B2E7-D1BF-42D5-8535-83199F7E6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8050"/>
              </p:ext>
            </p:extLst>
          </p:nvPr>
        </p:nvGraphicFramePr>
        <p:xfrm>
          <a:off x="609600" y="2988096"/>
          <a:ext cx="10943490" cy="385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165">
                  <a:extLst>
                    <a:ext uri="{9D8B030D-6E8A-4147-A177-3AD203B41FA5}">
                      <a16:colId xmlns:a16="http://schemas.microsoft.com/office/drawing/2014/main" val="1164291925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2098950498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1342211176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1253882988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2534457261"/>
                    </a:ext>
                  </a:extLst>
                </a:gridCol>
                <a:gridCol w="1830265">
                  <a:extLst>
                    <a:ext uri="{9D8B030D-6E8A-4147-A177-3AD203B41FA5}">
                      <a16:colId xmlns:a16="http://schemas.microsoft.com/office/drawing/2014/main" val="53726875"/>
                    </a:ext>
                  </a:extLst>
                </a:gridCol>
              </a:tblGrid>
              <a:tr h="582308">
                <a:tc>
                  <a:txBody>
                    <a:bodyPr/>
                    <a:lstStyle/>
                    <a:p>
                      <a:r>
                        <a:rPr lang="en-IN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83758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IN" dirty="0"/>
                        <a:t>DE for front-end development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20927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 debugger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44601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42738"/>
                  </a:ext>
                </a:extLst>
              </a:tr>
              <a:tr h="5823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7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265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9E0992-E735-48FB-AD36-60B3D9AF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Garuda Application</a:t>
            </a:r>
          </a:p>
        </p:txBody>
      </p:sp>
    </p:spTree>
    <p:extLst>
      <p:ext uri="{BB962C8B-B14F-4D97-AF65-F5344CB8AC3E}">
        <p14:creationId xmlns:p14="http://schemas.microsoft.com/office/powerpoint/2010/main" val="3369772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291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Plan Tracker</vt:lpstr>
      <vt:lpstr>Tasks</vt:lpstr>
      <vt:lpstr>Laravel and Laraship understanding</vt:lpstr>
      <vt:lpstr>Activities</vt:lpstr>
      <vt:lpstr>Activities Progress</vt:lpstr>
      <vt:lpstr>Frontend Tool Chain Setup</vt:lpstr>
      <vt:lpstr>Activities</vt:lpstr>
      <vt:lpstr>Activities Progress</vt:lpstr>
      <vt:lpstr>Garuda Application</vt:lpstr>
      <vt:lpstr>Activities</vt:lpstr>
      <vt:lpstr>Activities Progress</vt:lpstr>
      <vt:lpstr>Progress Week 2020-02-03</vt:lpstr>
      <vt:lpstr>Planned Tasks</vt:lpstr>
      <vt:lpstr>Task Progress</vt:lpstr>
      <vt:lpstr>Task Progress</vt:lpstr>
      <vt:lpstr>Weekly Retrospection</vt:lpstr>
      <vt:lpstr>Expectations</vt:lpstr>
      <vt:lpstr>Expectation from Management</vt:lpstr>
      <vt:lpstr>Expectation by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Tracker</dc:title>
  <dc:creator>Vivek Mudgil</dc:creator>
  <cp:lastModifiedBy>Einn</cp:lastModifiedBy>
  <cp:revision>50</cp:revision>
  <dcterms:created xsi:type="dcterms:W3CDTF">2020-01-09T01:29:09Z</dcterms:created>
  <dcterms:modified xsi:type="dcterms:W3CDTF">2020-02-06T12:28:41Z</dcterms:modified>
</cp:coreProperties>
</file>