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3" r:id="rId3"/>
    <p:sldId id="303" r:id="rId4"/>
    <p:sldId id="297" r:id="rId5"/>
    <p:sldId id="291" r:id="rId6"/>
    <p:sldId id="298" r:id="rId7"/>
    <p:sldId id="295" r:id="rId8"/>
    <p:sldId id="299" r:id="rId9"/>
    <p:sldId id="294" r:id="rId10"/>
    <p:sldId id="300" r:id="rId11"/>
    <p:sldId id="296" r:id="rId12"/>
    <p:sldId id="301" r:id="rId13"/>
    <p:sldId id="302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12" r:id="rId22"/>
    <p:sldId id="288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gyan" initials="P" lastIdx="1" clrIdx="0">
    <p:extLst>
      <p:ext uri="{19B8F6BF-5375-455C-9EA6-DF929625EA0E}">
        <p15:presenceInfo xmlns:p15="http://schemas.microsoft.com/office/powerpoint/2012/main" userId="b50f18f413d6bf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7449"/>
  </p:normalViewPr>
  <p:slideViewPr>
    <p:cSldViewPr snapToGrid="0" snapToObjects="1">
      <p:cViewPr varScale="1">
        <p:scale>
          <a:sx n="68" d="100"/>
          <a:sy n="68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6T01:24:15.384" idx="1">
    <p:pos x="5752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A85DEDE-B384-4046-9DC2-CDF0B27AFA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B2DC5E-FA1D-1D4D-846F-375E65C166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AC328-3440-9D4F-9EE2-6560F9B2CD4A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1DD502-023D-7D48-A393-7083CBFAA9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5503A4-AE9F-484B-A09C-EA714DC0D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98BBF-E532-AE46-AD93-AA5F64675A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21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16:27:54.6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1472 29,'-135'-8,"45"0,82 8,-408-11,394 13,-1 1,1 0,-1 2,1 1,-31 12,16-3,1 2,-42 27,60-32,0 2,1 1,1 0,1 1,-19 23,-23 24,48-53,1 0,0 0,1 0,0 1,-11 22,-20 65,13-32,-5 7,-57 131,64-154,-20 67,36-92,1 0,1 1,1 0,-1 48,4-46,1-12,0-1,2 19,-1-28,0-1,0 0,0 0,1 0,0 0,0 0,0 0,1 0,0 0,5 6,42 47,3-2,2-2,72 53,-106-92,1 0,1-2,0-1,0-1,27 8,128 32,-49-15,236 60,-319-84,67 29,9 1,-102-36,-1-2,2 0,-1-1,27 0,-23-3,-1-2,0 0,0-1,-1-2,1 0,-1-1,0-1,0-2,-1 0,0-1,-1-1,0 0,-1-2,23-18,-3 0,-18 15,0-1,34-36,-14 6,-13 16,-1-1,39-61,35-58,-60 94,-27 37,10-13,-2-2,34-68,-47 85,19-31,-21 40,-1-1,0-1,0 1,-1-1,0 0,-1 0,-1 0,5-20,-5-16,-2 1,-5-63,1 92,0-1,-1 1,0-1,-1 1,-2 1,1-1,-2 1,-16-27,-9-6,-50-57,70 89,-2 1,0 1,0 0,-1 1,-1 1,-26-16,-97-46,93 51,3 4,0 2,-54-14,66 21,1-2,-30-16,41 18,-1 0,0 2,-1 1,1 0,-2 2,-34-7,35 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1D4DD-C66B-C34C-B980-80B2579BCA36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910ED-312A-AF4C-B2C4-6B06ABD8E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08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これから、機能工学システム専攻</a:t>
            </a:r>
            <a:r>
              <a:rPr kumimoji="1" lang="en-US" altLang="ja-JP" dirty="0"/>
              <a:t>4</a:t>
            </a:r>
            <a:r>
              <a:rPr kumimoji="1" lang="ja-JP" altLang="en-US"/>
              <a:t>年画像情報研究室所属の武田隆雅が多視点画像から復元した３次元形状に基づく</a:t>
            </a:r>
            <a:br>
              <a:rPr kumimoji="1" lang="ja-JP" altLang="en-US"/>
            </a:br>
            <a:r>
              <a:rPr kumimoji="1" lang="ja-JP" altLang="en-US"/>
              <a:t>建築物の倒壊判定法と題しまして発表します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910ED-312A-AF4C-B2C4-6B06ABD8EB9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8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3385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60853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03406"/>
            <a:ext cx="2057400" cy="365125"/>
          </a:xfrm>
        </p:spPr>
        <p:txBody>
          <a:bodyPr/>
          <a:lstStyle/>
          <a:p>
            <a:fld id="{72986C53-DD92-475D-868B-FB13DF344DD0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79421" y="6503406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112B90C-EB24-9943-8A07-4DD2566187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022"/>
            <a:ext cx="9151233" cy="1138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F959288-CCD9-E04C-9EA9-88A5E01A2993}"/>
              </a:ext>
            </a:extLst>
          </p:cNvPr>
          <p:cNvCxnSpPr>
            <a:cxnSpLocks/>
          </p:cNvCxnSpPr>
          <p:nvPr userDrawn="1"/>
        </p:nvCxnSpPr>
        <p:spPr>
          <a:xfrm>
            <a:off x="474562" y="3732183"/>
            <a:ext cx="817172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6980812-41DA-1748-ADED-4A9F67DE523B}"/>
              </a:ext>
            </a:extLst>
          </p:cNvPr>
          <p:cNvSpPr/>
          <p:nvPr userDrawn="1"/>
        </p:nvSpPr>
        <p:spPr>
          <a:xfrm>
            <a:off x="0" y="6530599"/>
            <a:ext cx="9162809" cy="369855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A97CC04-7398-F549-82C0-2356C2F47D73}"/>
              </a:ext>
            </a:extLst>
          </p:cNvPr>
          <p:cNvSpPr txBox="1">
            <a:spLocks/>
          </p:cNvSpPr>
          <p:nvPr userDrawn="1"/>
        </p:nvSpPr>
        <p:spPr>
          <a:xfrm>
            <a:off x="8646289" y="6530599"/>
            <a:ext cx="462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7DE874-781D-5D46-9726-6B76AA98B1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8945AF8-8B6B-6744-9D29-033E33F4BA9F}"/>
              </a:ext>
            </a:extLst>
          </p:cNvPr>
          <p:cNvSpPr txBox="1">
            <a:spLocks/>
          </p:cNvSpPr>
          <p:nvPr userDrawn="1"/>
        </p:nvSpPr>
        <p:spPr>
          <a:xfrm>
            <a:off x="-1" y="64818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63EB51-6CD4-324D-9657-D79BD1062588}" type="datetimeFigureOut">
              <a:rPr kumimoji="1" lang="ja-JP" altLang="en-US" smtClean="0"/>
              <a:pPr/>
              <a:t>2020/9/26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59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CFE7-4B4E-4DD4-9A80-1F0707E55761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74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0F6F-CAAF-4FB8-99AC-9C9F350013DF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3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36473"/>
            <a:ext cx="7886700" cy="65658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727922-05C6-E54C-89F4-B563913D1644}"/>
              </a:ext>
            </a:extLst>
          </p:cNvPr>
          <p:cNvSpPr/>
          <p:nvPr userDrawn="1"/>
        </p:nvSpPr>
        <p:spPr>
          <a:xfrm>
            <a:off x="0" y="6488145"/>
            <a:ext cx="9144000" cy="369855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70E7BED-446A-4B4C-8717-86A33136437B}"/>
              </a:ext>
            </a:extLst>
          </p:cNvPr>
          <p:cNvCxnSpPr>
            <a:cxnSpLocks/>
          </p:cNvCxnSpPr>
          <p:nvPr userDrawn="1"/>
        </p:nvCxnSpPr>
        <p:spPr>
          <a:xfrm flipV="1">
            <a:off x="86041" y="1093055"/>
            <a:ext cx="4694303" cy="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0EE534D-B5A3-A047-88D3-8A7BEA5789C9}"/>
              </a:ext>
            </a:extLst>
          </p:cNvPr>
          <p:cNvSpPr/>
          <p:nvPr userDrawn="1"/>
        </p:nvSpPr>
        <p:spPr>
          <a:xfrm>
            <a:off x="-1" y="-18753"/>
            <a:ext cx="9144000" cy="369855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28000">
                <a:srgbClr val="7030A0">
                  <a:tint val="44500"/>
                  <a:satMod val="160000"/>
                </a:srgbClr>
              </a:gs>
              <a:gs pos="6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619322E-2581-394C-91E0-0B933A889F34}"/>
              </a:ext>
            </a:extLst>
          </p:cNvPr>
          <p:cNvSpPr txBox="1"/>
          <p:nvPr userDrawn="1"/>
        </p:nvSpPr>
        <p:spPr>
          <a:xfrm>
            <a:off x="438392" y="24194"/>
            <a:ext cx="51537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solidFill>
                  <a:srgbClr val="002060"/>
                </a:solidFill>
                <a:latin typeface="+mn-lt"/>
                <a:ea typeface="AppleMyungjo" pitchFamily="2" charset="-127"/>
                <a:cs typeface="Vladimir Script" panose="020F0502020204030204" pitchFamily="34" charset="0"/>
              </a:rPr>
              <a:t>Univ. Tsukuba Computer Vision and Image Media Lab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9D38521-98BC-ED44-B810-40AC73616A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41" y="-22634"/>
            <a:ext cx="462988" cy="46298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EE1F44-3974-F84F-BADA-476BCCDA2E61}"/>
              </a:ext>
            </a:extLst>
          </p:cNvPr>
          <p:cNvSpPr txBox="1">
            <a:spLocks/>
          </p:cNvSpPr>
          <p:nvPr userDrawn="1"/>
        </p:nvSpPr>
        <p:spPr>
          <a:xfrm>
            <a:off x="8681013" y="6481842"/>
            <a:ext cx="462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7DE874-781D-5D46-9726-6B76AA98B1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4635A6B7-F659-074D-880E-0C26F7EC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" y="6481843"/>
            <a:ext cx="20574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27442532-E3E7-49B5-B70A-94C67483E085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09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D939-96DB-417E-BBF8-F3FE45F6EC37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77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661-3B76-4287-B271-B206A9B7B546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38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51C2-1BAD-4346-9BFB-5CEB3E8BFE2E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4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DAF8-5D1F-404E-95FF-78491B58C3B6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34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37B1-1108-4F6A-961E-DA523890417D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6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EA39-44B7-4FDB-9D4E-1E7EBEA5755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45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FC40-73A9-4538-9218-4DA69C59BBC6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18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18554" y="51499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AAB55-428A-45CD-94B2-18F5B15C4AA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441" y="501502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85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20D1A-369A-1C40-BCC3-AC003F317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9416673" cy="2387600"/>
          </a:xfrm>
        </p:spPr>
        <p:txBody>
          <a:bodyPr>
            <a:normAutofit fontScale="90000"/>
          </a:bodyPr>
          <a:lstStyle/>
          <a:p>
            <a:r>
              <a:rPr lang="en-US" altLang="ja-JP" sz="4400" b="1" dirty="0"/>
              <a:t>Summer Camp Team C &lt;Day 1&gt;</a:t>
            </a:r>
            <a:br>
              <a:rPr lang="en-US" altLang="ja-JP" sz="4400" b="1" dirty="0"/>
            </a:br>
            <a:br>
              <a:rPr lang="en-US" altLang="ja-JP" sz="4400" b="1" dirty="0"/>
            </a:br>
            <a:r>
              <a:rPr lang="ja-JP" altLang="en-US" sz="4400" b="1" dirty="0"/>
              <a:t>境界領域の法線付きラベリングによる</a:t>
            </a:r>
            <a:br>
              <a:rPr lang="en-US" altLang="ja-JP" sz="4400" b="1" dirty="0"/>
            </a:br>
            <a:r>
              <a:rPr lang="ja-JP" altLang="en-US" sz="4400" b="1" dirty="0"/>
              <a:t>部品単位の尤度計算法</a:t>
            </a:r>
            <a:br>
              <a:rPr lang="en-US" altLang="ja-JP" sz="4400" b="1" dirty="0"/>
            </a:br>
            <a:br>
              <a:rPr lang="en-US" altLang="ja-JP" sz="4400" b="1" dirty="0"/>
            </a:br>
            <a:r>
              <a:rPr lang="en-US" altLang="ja-JP" sz="2700" b="1" dirty="0"/>
              <a:t>Per object Likelihood Estimation from Labeling using Surface normal</a:t>
            </a:r>
            <a:endParaRPr kumimoji="1" lang="ja-JP" altLang="en-US" sz="44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E004A4-170E-A440-960F-A9E1DC005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450" y="5204090"/>
            <a:ext cx="6858000" cy="119671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ja-JP" sz="2800" dirty="0"/>
              <a:t>Members </a:t>
            </a:r>
          </a:p>
          <a:p>
            <a:pPr algn="l"/>
            <a:r>
              <a:rPr lang="en-US" altLang="ja-JP" sz="2800" dirty="0"/>
              <a:t>Caesar, Matsubara, Liang, Nicholas, Ueda, Pragyan</a:t>
            </a:r>
          </a:p>
        </p:txBody>
      </p:sp>
    </p:spTree>
    <p:extLst>
      <p:ext uri="{BB962C8B-B14F-4D97-AF65-F5344CB8AC3E}">
        <p14:creationId xmlns:p14="http://schemas.microsoft.com/office/powerpoint/2010/main" val="66202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1"/>
    </mc:Choice>
    <mc:Fallback xmlns="">
      <p:transition spd="slow" advTm="986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5074-B4C2-40F4-9364-399C42B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7312-AE8D-484C-8350-03642F7B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0309-5F4D-4AA1-BAEE-A2045360B362}" type="datetime1">
              <a:rPr kumimoji="1" lang="en-US" altLang="ja-JP" smtClean="0"/>
              <a:t>9/26/2020</a:t>
            </a:fld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F2FB1-F22F-4427-AF9D-5F0ABB827D86}"/>
              </a:ext>
            </a:extLst>
          </p:cNvPr>
          <p:cNvSpPr/>
          <p:nvPr/>
        </p:nvSpPr>
        <p:spPr>
          <a:xfrm>
            <a:off x="5544203" y="2366084"/>
            <a:ext cx="1350058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Foreground segmentation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849D4D-717B-4B46-8EE3-27BF6AC66C67}"/>
              </a:ext>
            </a:extLst>
          </p:cNvPr>
          <p:cNvSpPr/>
          <p:nvPr/>
        </p:nvSpPr>
        <p:spPr>
          <a:xfrm>
            <a:off x="2057399" y="2922513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Canny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42C77-BE17-49F8-9F8A-16E8D2A63894}"/>
              </a:ext>
            </a:extLst>
          </p:cNvPr>
          <p:cNvSpPr/>
          <p:nvPr/>
        </p:nvSpPr>
        <p:spPr>
          <a:xfrm>
            <a:off x="3641502" y="4329677"/>
            <a:ext cx="1238741" cy="5064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54ABD-9C4D-4F51-AADA-703C71D3D86F}"/>
              </a:ext>
            </a:extLst>
          </p:cNvPr>
          <p:cNvSpPr/>
          <p:nvPr/>
        </p:nvSpPr>
        <p:spPr>
          <a:xfrm>
            <a:off x="3641502" y="1580873"/>
            <a:ext cx="1000056" cy="44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Voxel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F0CA7-1928-4FA7-BD20-74F760F7C5CC}"/>
              </a:ext>
            </a:extLst>
          </p:cNvPr>
          <p:cNvSpPr/>
          <p:nvPr/>
        </p:nvSpPr>
        <p:spPr>
          <a:xfrm>
            <a:off x="5544203" y="3429000"/>
            <a:ext cx="1350057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Binary Erosion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867A7D-3B19-420A-87AC-E6CFF73A8FE1}"/>
              </a:ext>
            </a:extLst>
          </p:cNvPr>
          <p:cNvSpPr/>
          <p:nvPr/>
        </p:nvSpPr>
        <p:spPr>
          <a:xfrm>
            <a:off x="3641502" y="5314684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4D40E3-1581-4E18-A1C5-284A881C0962}"/>
              </a:ext>
            </a:extLst>
          </p:cNvPr>
          <p:cNvCxnSpPr>
            <a:cxnSpLocks/>
          </p:cNvCxnSpPr>
          <p:nvPr/>
        </p:nvCxnSpPr>
        <p:spPr>
          <a:xfrm flipH="1">
            <a:off x="3026004" y="2243332"/>
            <a:ext cx="573794" cy="55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06A45-3F46-4609-9A0F-2844369DA2C0}"/>
              </a:ext>
            </a:extLst>
          </p:cNvPr>
          <p:cNvCxnSpPr>
            <a:cxnSpLocks/>
          </p:cNvCxnSpPr>
          <p:nvPr/>
        </p:nvCxnSpPr>
        <p:spPr>
          <a:xfrm>
            <a:off x="4752410" y="2184584"/>
            <a:ext cx="602015" cy="45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CFFEAE-4008-48CF-8E1C-298AEFAD6B41}"/>
              </a:ext>
            </a:extLst>
          </p:cNvPr>
          <p:cNvCxnSpPr>
            <a:cxnSpLocks/>
          </p:cNvCxnSpPr>
          <p:nvPr/>
        </p:nvCxnSpPr>
        <p:spPr>
          <a:xfrm>
            <a:off x="6239386" y="2972867"/>
            <a:ext cx="0" cy="373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B27103-CE2B-4481-B519-58AD719848CF}"/>
              </a:ext>
            </a:extLst>
          </p:cNvPr>
          <p:cNvCxnSpPr>
            <a:cxnSpLocks/>
          </p:cNvCxnSpPr>
          <p:nvPr/>
        </p:nvCxnSpPr>
        <p:spPr>
          <a:xfrm flipH="1">
            <a:off x="5053418" y="4142958"/>
            <a:ext cx="376421" cy="23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BA3EE7-2F2D-40CA-9333-15406D5A15E2}"/>
              </a:ext>
            </a:extLst>
          </p:cNvPr>
          <p:cNvCxnSpPr>
            <a:cxnSpLocks/>
          </p:cNvCxnSpPr>
          <p:nvPr/>
        </p:nvCxnSpPr>
        <p:spPr>
          <a:xfrm>
            <a:off x="3059239" y="3668705"/>
            <a:ext cx="473802" cy="592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41FD8-EC78-466C-B65D-14633EDE9C62}"/>
              </a:ext>
            </a:extLst>
          </p:cNvPr>
          <p:cNvCxnSpPr>
            <a:cxnSpLocks/>
          </p:cNvCxnSpPr>
          <p:nvPr/>
        </p:nvCxnSpPr>
        <p:spPr>
          <a:xfrm>
            <a:off x="4260872" y="4872422"/>
            <a:ext cx="0" cy="378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90F97-5BAA-4181-BCBE-816040144ADD}"/>
              </a:ext>
            </a:extLst>
          </p:cNvPr>
          <p:cNvCxnSpPr>
            <a:cxnSpLocks/>
          </p:cNvCxnSpPr>
          <p:nvPr/>
        </p:nvCxnSpPr>
        <p:spPr>
          <a:xfrm flipH="1">
            <a:off x="5053418" y="5583466"/>
            <a:ext cx="4452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8AF8A8-29E3-49AA-8C11-EEA4882142E6}"/>
              </a:ext>
            </a:extLst>
          </p:cNvPr>
          <p:cNvSpPr txBox="1"/>
          <p:nvPr/>
        </p:nvSpPr>
        <p:spPr>
          <a:xfrm>
            <a:off x="5759777" y="5337094"/>
            <a:ext cx="294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Point Clouds per parts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B14167-75ED-40A6-A303-51B51821AD2F}"/>
              </a:ext>
            </a:extLst>
          </p:cNvPr>
          <p:cNvCxnSpPr/>
          <p:nvPr/>
        </p:nvCxnSpPr>
        <p:spPr>
          <a:xfrm>
            <a:off x="4260872" y="5938887"/>
            <a:ext cx="0" cy="329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F0F9E7-1E16-47D9-854F-3642C1812F22}"/>
              </a:ext>
            </a:extLst>
          </p:cNvPr>
          <p:cNvCxnSpPr>
            <a:cxnSpLocks/>
          </p:cNvCxnSpPr>
          <p:nvPr/>
        </p:nvCxnSpPr>
        <p:spPr>
          <a:xfrm>
            <a:off x="4255907" y="6268825"/>
            <a:ext cx="4857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676E9B-ABD8-4DCD-8D97-3430751B3FBD}"/>
              </a:ext>
            </a:extLst>
          </p:cNvPr>
          <p:cNvSpPr txBox="1"/>
          <p:nvPr/>
        </p:nvSpPr>
        <p:spPr>
          <a:xfrm>
            <a:off x="4815217" y="5991270"/>
            <a:ext cx="307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Evaluation using RMSE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830716-FBAE-40E4-B316-D863AB542D80}"/>
              </a:ext>
            </a:extLst>
          </p:cNvPr>
          <p:cNvSpPr txBox="1"/>
          <p:nvPr/>
        </p:nvSpPr>
        <p:spPr>
          <a:xfrm>
            <a:off x="5354425" y="1859597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dirty="0" err="1"/>
              <a:t>Kmeans</a:t>
            </a:r>
            <a:r>
              <a:rPr lang="en-US" sz="2400" dirty="0"/>
              <a:t>, k =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047DC3-3935-4972-99D3-76610BA0920B}"/>
              </a:ext>
            </a:extLst>
          </p:cNvPr>
          <p:cNvSpPr txBox="1"/>
          <p:nvPr/>
        </p:nvSpPr>
        <p:spPr>
          <a:xfrm>
            <a:off x="6424388" y="2939090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F44884-F6BC-4F69-84D6-47666EBC826F}"/>
              </a:ext>
            </a:extLst>
          </p:cNvPr>
          <p:cNvSpPr txBox="1"/>
          <p:nvPr/>
        </p:nvSpPr>
        <p:spPr>
          <a:xfrm>
            <a:off x="5354425" y="4188474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66255A-D8E0-4D64-9924-F33E3ADB4D94}"/>
              </a:ext>
            </a:extLst>
          </p:cNvPr>
          <p:cNvSpPr txBox="1"/>
          <p:nvPr/>
        </p:nvSpPr>
        <p:spPr>
          <a:xfrm>
            <a:off x="1257830" y="3535365"/>
            <a:ext cx="160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Edges with </a:t>
            </a:r>
          </a:p>
          <a:p>
            <a:r>
              <a:rPr lang="en-US" sz="2400" dirty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38476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42" grpId="0"/>
      <p:bldP spid="56" grpId="0"/>
      <p:bldP spid="57" grpId="0"/>
      <p:bldP spid="58" grpId="0"/>
      <p:bldP spid="5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6241"/>
            <a:ext cx="7886700" cy="360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Labeling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83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5074-B4C2-40F4-9364-399C42B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7312-AE8D-484C-8350-03642F7B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0309-5F4D-4AA1-BAEE-A2045360B362}" type="datetime1">
              <a:rPr kumimoji="1" lang="en-US" altLang="ja-JP" smtClean="0"/>
              <a:t>9/26/2020</a:t>
            </a:fld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F2FB1-F22F-4427-AF9D-5F0ABB827D86}"/>
              </a:ext>
            </a:extLst>
          </p:cNvPr>
          <p:cNvSpPr/>
          <p:nvPr/>
        </p:nvSpPr>
        <p:spPr>
          <a:xfrm>
            <a:off x="5544203" y="2366084"/>
            <a:ext cx="1350058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Foreground segmentation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849D4D-717B-4B46-8EE3-27BF6AC66C67}"/>
              </a:ext>
            </a:extLst>
          </p:cNvPr>
          <p:cNvSpPr/>
          <p:nvPr/>
        </p:nvSpPr>
        <p:spPr>
          <a:xfrm>
            <a:off x="2057399" y="2922513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Canny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42C77-BE17-49F8-9F8A-16E8D2A63894}"/>
              </a:ext>
            </a:extLst>
          </p:cNvPr>
          <p:cNvSpPr/>
          <p:nvPr/>
        </p:nvSpPr>
        <p:spPr>
          <a:xfrm>
            <a:off x="3641502" y="4329677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54ABD-9C4D-4F51-AADA-703C71D3D86F}"/>
              </a:ext>
            </a:extLst>
          </p:cNvPr>
          <p:cNvSpPr/>
          <p:nvPr/>
        </p:nvSpPr>
        <p:spPr>
          <a:xfrm>
            <a:off x="3641502" y="1580873"/>
            <a:ext cx="1000056" cy="44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Voxel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F0CA7-1928-4FA7-BD20-74F760F7C5CC}"/>
              </a:ext>
            </a:extLst>
          </p:cNvPr>
          <p:cNvSpPr/>
          <p:nvPr/>
        </p:nvSpPr>
        <p:spPr>
          <a:xfrm>
            <a:off x="5544203" y="3429000"/>
            <a:ext cx="1350057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Binary Erosion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867A7D-3B19-420A-87AC-E6CFF73A8FE1}"/>
              </a:ext>
            </a:extLst>
          </p:cNvPr>
          <p:cNvSpPr/>
          <p:nvPr/>
        </p:nvSpPr>
        <p:spPr>
          <a:xfrm>
            <a:off x="3641502" y="5314684"/>
            <a:ext cx="1238741" cy="5064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4D40E3-1581-4E18-A1C5-284A881C0962}"/>
              </a:ext>
            </a:extLst>
          </p:cNvPr>
          <p:cNvCxnSpPr>
            <a:cxnSpLocks/>
          </p:cNvCxnSpPr>
          <p:nvPr/>
        </p:nvCxnSpPr>
        <p:spPr>
          <a:xfrm flipH="1">
            <a:off x="3026004" y="2243332"/>
            <a:ext cx="573794" cy="55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06A45-3F46-4609-9A0F-2844369DA2C0}"/>
              </a:ext>
            </a:extLst>
          </p:cNvPr>
          <p:cNvCxnSpPr>
            <a:cxnSpLocks/>
          </p:cNvCxnSpPr>
          <p:nvPr/>
        </p:nvCxnSpPr>
        <p:spPr>
          <a:xfrm>
            <a:off x="4752410" y="2184584"/>
            <a:ext cx="602015" cy="45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CFFEAE-4008-48CF-8E1C-298AEFAD6B41}"/>
              </a:ext>
            </a:extLst>
          </p:cNvPr>
          <p:cNvCxnSpPr>
            <a:cxnSpLocks/>
          </p:cNvCxnSpPr>
          <p:nvPr/>
        </p:nvCxnSpPr>
        <p:spPr>
          <a:xfrm>
            <a:off x="6239386" y="2972867"/>
            <a:ext cx="0" cy="373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B27103-CE2B-4481-B519-58AD719848CF}"/>
              </a:ext>
            </a:extLst>
          </p:cNvPr>
          <p:cNvCxnSpPr>
            <a:cxnSpLocks/>
          </p:cNvCxnSpPr>
          <p:nvPr/>
        </p:nvCxnSpPr>
        <p:spPr>
          <a:xfrm flipH="1">
            <a:off x="5053418" y="4142958"/>
            <a:ext cx="376421" cy="23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BA3EE7-2F2D-40CA-9333-15406D5A15E2}"/>
              </a:ext>
            </a:extLst>
          </p:cNvPr>
          <p:cNvCxnSpPr>
            <a:cxnSpLocks/>
          </p:cNvCxnSpPr>
          <p:nvPr/>
        </p:nvCxnSpPr>
        <p:spPr>
          <a:xfrm>
            <a:off x="3059239" y="3668705"/>
            <a:ext cx="473802" cy="592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41FD8-EC78-466C-B65D-14633EDE9C62}"/>
              </a:ext>
            </a:extLst>
          </p:cNvPr>
          <p:cNvCxnSpPr>
            <a:cxnSpLocks/>
          </p:cNvCxnSpPr>
          <p:nvPr/>
        </p:nvCxnSpPr>
        <p:spPr>
          <a:xfrm>
            <a:off x="4260872" y="4872422"/>
            <a:ext cx="0" cy="378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90F97-5BAA-4181-BCBE-816040144ADD}"/>
              </a:ext>
            </a:extLst>
          </p:cNvPr>
          <p:cNvCxnSpPr>
            <a:cxnSpLocks/>
          </p:cNvCxnSpPr>
          <p:nvPr/>
        </p:nvCxnSpPr>
        <p:spPr>
          <a:xfrm flipH="1">
            <a:off x="5053418" y="5583466"/>
            <a:ext cx="4452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8AF8A8-29E3-49AA-8C11-EEA4882142E6}"/>
              </a:ext>
            </a:extLst>
          </p:cNvPr>
          <p:cNvSpPr txBox="1"/>
          <p:nvPr/>
        </p:nvSpPr>
        <p:spPr>
          <a:xfrm>
            <a:off x="5759777" y="5337094"/>
            <a:ext cx="294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Point Clouds per parts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B14167-75ED-40A6-A303-51B51821AD2F}"/>
              </a:ext>
            </a:extLst>
          </p:cNvPr>
          <p:cNvCxnSpPr/>
          <p:nvPr/>
        </p:nvCxnSpPr>
        <p:spPr>
          <a:xfrm>
            <a:off x="4260872" y="5938887"/>
            <a:ext cx="0" cy="329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F0F9E7-1E16-47D9-854F-3642C1812F22}"/>
              </a:ext>
            </a:extLst>
          </p:cNvPr>
          <p:cNvCxnSpPr>
            <a:cxnSpLocks/>
          </p:cNvCxnSpPr>
          <p:nvPr/>
        </p:nvCxnSpPr>
        <p:spPr>
          <a:xfrm>
            <a:off x="4255907" y="6268825"/>
            <a:ext cx="4857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676E9B-ABD8-4DCD-8D97-3430751B3FBD}"/>
              </a:ext>
            </a:extLst>
          </p:cNvPr>
          <p:cNvSpPr txBox="1"/>
          <p:nvPr/>
        </p:nvSpPr>
        <p:spPr>
          <a:xfrm>
            <a:off x="4815217" y="5991270"/>
            <a:ext cx="307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Evaluation using RMSE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830716-FBAE-40E4-B316-D863AB542D80}"/>
              </a:ext>
            </a:extLst>
          </p:cNvPr>
          <p:cNvSpPr txBox="1"/>
          <p:nvPr/>
        </p:nvSpPr>
        <p:spPr>
          <a:xfrm>
            <a:off x="5354425" y="1859597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dirty="0" err="1"/>
              <a:t>Kmeans</a:t>
            </a:r>
            <a:r>
              <a:rPr lang="en-US" sz="2400" dirty="0"/>
              <a:t>, k =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047DC3-3935-4972-99D3-76610BA0920B}"/>
              </a:ext>
            </a:extLst>
          </p:cNvPr>
          <p:cNvSpPr txBox="1"/>
          <p:nvPr/>
        </p:nvSpPr>
        <p:spPr>
          <a:xfrm>
            <a:off x="6424388" y="2939090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F44884-F6BC-4F69-84D6-47666EBC826F}"/>
              </a:ext>
            </a:extLst>
          </p:cNvPr>
          <p:cNvSpPr txBox="1"/>
          <p:nvPr/>
        </p:nvSpPr>
        <p:spPr>
          <a:xfrm>
            <a:off x="5354425" y="4188474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66255A-D8E0-4D64-9924-F33E3ADB4D94}"/>
              </a:ext>
            </a:extLst>
          </p:cNvPr>
          <p:cNvSpPr txBox="1"/>
          <p:nvPr/>
        </p:nvSpPr>
        <p:spPr>
          <a:xfrm>
            <a:off x="1257830" y="3535365"/>
            <a:ext cx="160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Edges with </a:t>
            </a:r>
          </a:p>
          <a:p>
            <a:r>
              <a:rPr lang="en-US" sz="2400" dirty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267095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42" grpId="0"/>
      <p:bldP spid="56" grpId="0"/>
      <p:bldP spid="57" grpId="0"/>
      <p:bldP spid="58" grpId="0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6241"/>
            <a:ext cx="7886700" cy="360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ICP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8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6241"/>
            <a:ext cx="7886700" cy="360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Evaluation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316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6241"/>
            <a:ext cx="7886700" cy="360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16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spent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AAFF7F-FECD-4CBC-BBDA-65D738096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00"/>
                    </a14:imgEffect>
                    <a14:imgEffect>
                      <a14:saturation sat="1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16" y="1455606"/>
            <a:ext cx="6466786" cy="484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1F2CD7-12E8-4DA4-A282-1E5008FEBFA3}"/>
              </a:ext>
            </a:extLst>
          </p:cNvPr>
          <p:cNvSpPr/>
          <p:nvPr/>
        </p:nvSpPr>
        <p:spPr>
          <a:xfrm>
            <a:off x="1131216" y="1455606"/>
            <a:ext cx="6466786" cy="4848968"/>
          </a:xfrm>
          <a:prstGeom prst="rect">
            <a:avLst/>
          </a:prstGeom>
          <a:solidFill>
            <a:schemeClr val="dk1">
              <a:alpha val="4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5934" y="2903842"/>
            <a:ext cx="9161087" cy="3343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Day 1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~12:00 Preparations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13:00 Power Nap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14:00~ Coding</a:t>
            </a:r>
          </a:p>
        </p:txBody>
      </p:sp>
    </p:spTree>
    <p:extLst>
      <p:ext uri="{BB962C8B-B14F-4D97-AF65-F5344CB8AC3E}">
        <p14:creationId xmlns:p14="http://schemas.microsoft.com/office/powerpoint/2010/main" val="411017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spent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AAFF7F-FECD-4CBC-BBDA-65D738096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00"/>
                    </a14:imgEffect>
                    <a14:imgEffect>
                      <a14:saturation sat="1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16" y="1455606"/>
            <a:ext cx="6466786" cy="484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1F2CD7-12E8-4DA4-A282-1E5008FEBFA3}"/>
              </a:ext>
            </a:extLst>
          </p:cNvPr>
          <p:cNvSpPr/>
          <p:nvPr/>
        </p:nvSpPr>
        <p:spPr>
          <a:xfrm>
            <a:off x="1131216" y="1455606"/>
            <a:ext cx="6466786" cy="4848968"/>
          </a:xfrm>
          <a:prstGeom prst="rect">
            <a:avLst/>
          </a:prstGeom>
          <a:solidFill>
            <a:schemeClr val="dk1">
              <a:alpha val="4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5934" y="2903842"/>
            <a:ext cx="9161087" cy="3343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Day 1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~12:00 Preparations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13:00 Power Nap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14:00~ Coding</a:t>
            </a:r>
          </a:p>
        </p:txBody>
      </p:sp>
    </p:spTree>
    <p:extLst>
      <p:ext uri="{BB962C8B-B14F-4D97-AF65-F5344CB8AC3E}">
        <p14:creationId xmlns:p14="http://schemas.microsoft.com/office/powerpoint/2010/main" val="409976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3346D26-6256-4F43-BC0B-DE770BEC2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528" y="1257472"/>
            <a:ext cx="3874236" cy="516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spent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F2CD7-12E8-4DA4-A282-1E5008FEBFA3}"/>
              </a:ext>
            </a:extLst>
          </p:cNvPr>
          <p:cNvSpPr/>
          <p:nvPr/>
        </p:nvSpPr>
        <p:spPr>
          <a:xfrm>
            <a:off x="2724528" y="1257471"/>
            <a:ext cx="3874236" cy="5164055"/>
          </a:xfrm>
          <a:prstGeom prst="rect">
            <a:avLst/>
          </a:prstGeom>
          <a:solidFill>
            <a:schemeClr val="dk1">
              <a:alpha val="4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2" y="1518103"/>
            <a:ext cx="9161087" cy="3343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Day 2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~09:00 Coding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?? Table Tennis</a:t>
            </a:r>
          </a:p>
        </p:txBody>
      </p:sp>
    </p:spTree>
    <p:extLst>
      <p:ext uri="{BB962C8B-B14F-4D97-AF65-F5344CB8AC3E}">
        <p14:creationId xmlns:p14="http://schemas.microsoft.com/office/powerpoint/2010/main" val="1992022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spent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2" y="1518103"/>
            <a:ext cx="9161087" cy="3343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Day 2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~09:00 Coding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?? Table Tennis</a:t>
            </a:r>
          </a:p>
        </p:txBody>
      </p:sp>
      <p:pic>
        <p:nvPicPr>
          <p:cNvPr id="7" name="Picture 6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018F1019-03FF-433A-9365-E8177D76D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52" b="4972"/>
          <a:stretch/>
        </p:blipFill>
        <p:spPr>
          <a:xfrm>
            <a:off x="-1" y="1168924"/>
            <a:ext cx="9161087" cy="53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2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5074-B4C2-40F4-9364-399C42B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7312-AE8D-484C-8350-03642F7B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0309-5F4D-4AA1-BAEE-A2045360B362}" type="datetime1">
              <a:rPr kumimoji="1" lang="en-US" altLang="ja-JP" smtClean="0"/>
              <a:t>9/26/2020</a:t>
            </a:fld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F2FB1-F22F-4427-AF9D-5F0ABB827D86}"/>
              </a:ext>
            </a:extLst>
          </p:cNvPr>
          <p:cNvSpPr/>
          <p:nvPr/>
        </p:nvSpPr>
        <p:spPr>
          <a:xfrm>
            <a:off x="5544203" y="2366084"/>
            <a:ext cx="1350058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Foreground segmentation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849D4D-717B-4B46-8EE3-27BF6AC66C67}"/>
              </a:ext>
            </a:extLst>
          </p:cNvPr>
          <p:cNvSpPr/>
          <p:nvPr/>
        </p:nvSpPr>
        <p:spPr>
          <a:xfrm>
            <a:off x="2057399" y="2922513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Canny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42C77-BE17-49F8-9F8A-16E8D2A63894}"/>
              </a:ext>
            </a:extLst>
          </p:cNvPr>
          <p:cNvSpPr/>
          <p:nvPr/>
        </p:nvSpPr>
        <p:spPr>
          <a:xfrm>
            <a:off x="3641502" y="4329677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54ABD-9C4D-4F51-AADA-703C71D3D86F}"/>
              </a:ext>
            </a:extLst>
          </p:cNvPr>
          <p:cNvSpPr/>
          <p:nvPr/>
        </p:nvSpPr>
        <p:spPr>
          <a:xfrm>
            <a:off x="3641502" y="1580873"/>
            <a:ext cx="1000056" cy="44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Voxel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F0CA7-1928-4FA7-BD20-74F760F7C5CC}"/>
              </a:ext>
            </a:extLst>
          </p:cNvPr>
          <p:cNvSpPr/>
          <p:nvPr/>
        </p:nvSpPr>
        <p:spPr>
          <a:xfrm>
            <a:off x="5544203" y="3429000"/>
            <a:ext cx="1350057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Binary Erosion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867A7D-3B19-420A-87AC-E6CFF73A8FE1}"/>
              </a:ext>
            </a:extLst>
          </p:cNvPr>
          <p:cNvSpPr/>
          <p:nvPr/>
        </p:nvSpPr>
        <p:spPr>
          <a:xfrm>
            <a:off x="3641502" y="5314684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4D40E3-1581-4E18-A1C5-284A881C0962}"/>
              </a:ext>
            </a:extLst>
          </p:cNvPr>
          <p:cNvCxnSpPr>
            <a:cxnSpLocks/>
          </p:cNvCxnSpPr>
          <p:nvPr/>
        </p:nvCxnSpPr>
        <p:spPr>
          <a:xfrm flipH="1">
            <a:off x="3026004" y="2243332"/>
            <a:ext cx="573794" cy="55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06A45-3F46-4609-9A0F-2844369DA2C0}"/>
              </a:ext>
            </a:extLst>
          </p:cNvPr>
          <p:cNvCxnSpPr>
            <a:cxnSpLocks/>
          </p:cNvCxnSpPr>
          <p:nvPr/>
        </p:nvCxnSpPr>
        <p:spPr>
          <a:xfrm>
            <a:off x="4752410" y="2184584"/>
            <a:ext cx="602015" cy="45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CFFEAE-4008-48CF-8E1C-298AEFAD6B41}"/>
              </a:ext>
            </a:extLst>
          </p:cNvPr>
          <p:cNvCxnSpPr>
            <a:cxnSpLocks/>
          </p:cNvCxnSpPr>
          <p:nvPr/>
        </p:nvCxnSpPr>
        <p:spPr>
          <a:xfrm>
            <a:off x="6239386" y="2972867"/>
            <a:ext cx="0" cy="373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B27103-CE2B-4481-B519-58AD719848CF}"/>
              </a:ext>
            </a:extLst>
          </p:cNvPr>
          <p:cNvCxnSpPr>
            <a:cxnSpLocks/>
          </p:cNvCxnSpPr>
          <p:nvPr/>
        </p:nvCxnSpPr>
        <p:spPr>
          <a:xfrm flipH="1">
            <a:off x="5053418" y="4142958"/>
            <a:ext cx="376421" cy="23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BA3EE7-2F2D-40CA-9333-15406D5A15E2}"/>
              </a:ext>
            </a:extLst>
          </p:cNvPr>
          <p:cNvCxnSpPr>
            <a:cxnSpLocks/>
          </p:cNvCxnSpPr>
          <p:nvPr/>
        </p:nvCxnSpPr>
        <p:spPr>
          <a:xfrm>
            <a:off x="3059239" y="3668705"/>
            <a:ext cx="473802" cy="592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41FD8-EC78-466C-B65D-14633EDE9C62}"/>
              </a:ext>
            </a:extLst>
          </p:cNvPr>
          <p:cNvCxnSpPr>
            <a:cxnSpLocks/>
          </p:cNvCxnSpPr>
          <p:nvPr/>
        </p:nvCxnSpPr>
        <p:spPr>
          <a:xfrm>
            <a:off x="4260872" y="4872422"/>
            <a:ext cx="0" cy="378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90F97-5BAA-4181-BCBE-816040144ADD}"/>
              </a:ext>
            </a:extLst>
          </p:cNvPr>
          <p:cNvCxnSpPr>
            <a:cxnSpLocks/>
          </p:cNvCxnSpPr>
          <p:nvPr/>
        </p:nvCxnSpPr>
        <p:spPr>
          <a:xfrm flipH="1">
            <a:off x="5053418" y="5583466"/>
            <a:ext cx="4452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8AF8A8-29E3-49AA-8C11-EEA4882142E6}"/>
              </a:ext>
            </a:extLst>
          </p:cNvPr>
          <p:cNvSpPr txBox="1"/>
          <p:nvPr/>
        </p:nvSpPr>
        <p:spPr>
          <a:xfrm>
            <a:off x="5759777" y="5337094"/>
            <a:ext cx="294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Point Clouds per parts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B14167-75ED-40A6-A303-51B51821AD2F}"/>
              </a:ext>
            </a:extLst>
          </p:cNvPr>
          <p:cNvCxnSpPr/>
          <p:nvPr/>
        </p:nvCxnSpPr>
        <p:spPr>
          <a:xfrm>
            <a:off x="4260872" y="5938887"/>
            <a:ext cx="0" cy="329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F0F9E7-1E16-47D9-854F-3642C1812F22}"/>
              </a:ext>
            </a:extLst>
          </p:cNvPr>
          <p:cNvCxnSpPr>
            <a:cxnSpLocks/>
          </p:cNvCxnSpPr>
          <p:nvPr/>
        </p:nvCxnSpPr>
        <p:spPr>
          <a:xfrm>
            <a:off x="4255907" y="6268825"/>
            <a:ext cx="4857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676E9B-ABD8-4DCD-8D97-3430751B3FBD}"/>
              </a:ext>
            </a:extLst>
          </p:cNvPr>
          <p:cNvSpPr txBox="1"/>
          <p:nvPr/>
        </p:nvSpPr>
        <p:spPr>
          <a:xfrm>
            <a:off x="4815217" y="5991270"/>
            <a:ext cx="307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Evaluation using RMSE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830716-FBAE-40E4-B316-D863AB542D80}"/>
              </a:ext>
            </a:extLst>
          </p:cNvPr>
          <p:cNvSpPr txBox="1"/>
          <p:nvPr/>
        </p:nvSpPr>
        <p:spPr>
          <a:xfrm>
            <a:off x="5354425" y="1859597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dirty="0" err="1"/>
              <a:t>Kmeans</a:t>
            </a:r>
            <a:r>
              <a:rPr lang="en-US" sz="2400" dirty="0"/>
              <a:t>, k =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047DC3-3935-4972-99D3-76610BA0920B}"/>
              </a:ext>
            </a:extLst>
          </p:cNvPr>
          <p:cNvSpPr txBox="1"/>
          <p:nvPr/>
        </p:nvSpPr>
        <p:spPr>
          <a:xfrm>
            <a:off x="6424388" y="2939090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F44884-F6BC-4F69-84D6-47666EBC826F}"/>
              </a:ext>
            </a:extLst>
          </p:cNvPr>
          <p:cNvSpPr txBox="1"/>
          <p:nvPr/>
        </p:nvSpPr>
        <p:spPr>
          <a:xfrm>
            <a:off x="5354425" y="4188474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66255A-D8E0-4D64-9924-F33E3ADB4D94}"/>
              </a:ext>
            </a:extLst>
          </p:cNvPr>
          <p:cNvSpPr txBox="1"/>
          <p:nvPr/>
        </p:nvSpPr>
        <p:spPr>
          <a:xfrm>
            <a:off x="1257830" y="3535365"/>
            <a:ext cx="160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Edges with </a:t>
            </a:r>
          </a:p>
          <a:p>
            <a:r>
              <a:rPr lang="en-US" sz="2400" dirty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422739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42" grpId="0"/>
      <p:bldP spid="56" grpId="0"/>
      <p:bldP spid="57" grpId="0"/>
      <p:bldP spid="58" grpId="0"/>
      <p:bldP spid="59" grpId="0"/>
      <p:bldP spid="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spent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2" y="1518103"/>
            <a:ext cx="9161087" cy="3343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Day 2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~09:00 Coding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?? Table Tennis</a:t>
            </a:r>
          </a:p>
        </p:txBody>
      </p:sp>
      <p:pic>
        <p:nvPicPr>
          <p:cNvPr id="7" name="Picture 6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018F1019-03FF-433A-9365-E8177D76D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81" t="36648" r="27199" b="30071"/>
          <a:stretch/>
        </p:blipFill>
        <p:spPr>
          <a:xfrm>
            <a:off x="-327196" y="1332230"/>
            <a:ext cx="9266548" cy="52846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B9989C4-C0F4-4A37-B1A0-9315E3E9693A}"/>
                  </a:ext>
                </a:extLst>
              </p14:cNvPr>
              <p14:cNvContentPartPr/>
              <p14:nvPr/>
            </p14:nvContentPartPr>
            <p14:xfrm>
              <a:off x="3957027" y="3486585"/>
              <a:ext cx="918360" cy="709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B9989C4-C0F4-4A37-B1A0-9315E3E969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8387" y="3477945"/>
                <a:ext cx="936000" cy="72684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Thug Life logo, T-shirt Thug Life Editing Videomaker Magazine, Thug Life,  angle, text png | PNGEgg">
            <a:extLst>
              <a:ext uri="{FF2B5EF4-FFF2-40B4-BE49-F238E27FC236}">
                <a16:creationId xmlns:a16="http://schemas.microsoft.com/office/drawing/2014/main" id="{81166F0A-5034-4F71-8ECF-99AB93BF9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3998">
            <a:off x="-2465339" y="960933"/>
            <a:ext cx="5953121" cy="396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85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spent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2" y="1518103"/>
            <a:ext cx="9161087" cy="3343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Day 2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~09:00 Coding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?? Table Tennis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9BA5B5-0933-40BE-8F54-5600E0E5B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3" y="1141946"/>
            <a:ext cx="2999984" cy="533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826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09D8-FC8F-4E08-BDA5-380812CD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0722A-88E5-4C5C-9752-6FD5BA71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D9A1-3F3E-4BC3-892D-769093722912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DCD2D-2901-45AF-A17B-5E88A9642039}"/>
              </a:ext>
            </a:extLst>
          </p:cNvPr>
          <p:cNvSpPr/>
          <p:nvPr/>
        </p:nvSpPr>
        <p:spPr>
          <a:xfrm>
            <a:off x="532302" y="2312435"/>
            <a:ext cx="1561048" cy="521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Problem Set Voxel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C7796-55EC-4AD0-9E9A-03CAD6EB0D6E}"/>
              </a:ext>
            </a:extLst>
          </p:cNvPr>
          <p:cNvSpPr/>
          <p:nvPr/>
        </p:nvSpPr>
        <p:spPr>
          <a:xfrm>
            <a:off x="2262606" y="4095934"/>
            <a:ext cx="1217795" cy="501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Object Voxel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C8BEC1-6B60-4753-925B-249000E44367}"/>
              </a:ext>
            </a:extLst>
          </p:cNvPr>
          <p:cNvSpPr/>
          <p:nvPr/>
        </p:nvSpPr>
        <p:spPr>
          <a:xfrm>
            <a:off x="2551625" y="2244889"/>
            <a:ext cx="1424724" cy="641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Labeled Voxels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FD93DA-D161-4D6D-8E3A-D47E66B9A0AB}"/>
              </a:ext>
            </a:extLst>
          </p:cNvPr>
          <p:cNvSpPr/>
          <p:nvPr/>
        </p:nvSpPr>
        <p:spPr>
          <a:xfrm>
            <a:off x="4973913" y="4095430"/>
            <a:ext cx="1297497" cy="535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object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4738E4-1A60-4C11-ABEC-0D6611868ADA}"/>
              </a:ext>
            </a:extLst>
          </p:cNvPr>
          <p:cNvSpPr/>
          <p:nvPr/>
        </p:nvSpPr>
        <p:spPr>
          <a:xfrm>
            <a:off x="4821513" y="2082474"/>
            <a:ext cx="1364640" cy="577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cluster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927E5F-9CF0-4B93-B5C0-DB55B2793489}"/>
              </a:ext>
            </a:extLst>
          </p:cNvPr>
          <p:cNvSpPr/>
          <p:nvPr/>
        </p:nvSpPr>
        <p:spPr>
          <a:xfrm>
            <a:off x="4973913" y="2234874"/>
            <a:ext cx="1364640" cy="577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cluster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0BC73-0705-468C-B815-527B5F297DB1}"/>
              </a:ext>
            </a:extLst>
          </p:cNvPr>
          <p:cNvSpPr/>
          <p:nvPr/>
        </p:nvSpPr>
        <p:spPr>
          <a:xfrm>
            <a:off x="5126313" y="2387274"/>
            <a:ext cx="1364640" cy="577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cluster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4165B7-22FC-44D3-B15E-A6F430811F15}"/>
              </a:ext>
            </a:extLst>
          </p:cNvPr>
          <p:cNvSpPr/>
          <p:nvPr/>
        </p:nvSpPr>
        <p:spPr>
          <a:xfrm>
            <a:off x="5278713" y="2539674"/>
            <a:ext cx="1364640" cy="577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cluster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37DD3F-F5D8-490D-9EB8-118447CBA496}"/>
              </a:ext>
            </a:extLst>
          </p:cNvPr>
          <p:cNvSpPr/>
          <p:nvPr/>
        </p:nvSpPr>
        <p:spPr>
          <a:xfrm>
            <a:off x="5431113" y="2692074"/>
            <a:ext cx="1364640" cy="577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object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921C9-A928-4D39-A87E-68D9F40A64BE}"/>
              </a:ext>
            </a:extLst>
          </p:cNvPr>
          <p:cNvSpPr/>
          <p:nvPr/>
        </p:nvSpPr>
        <p:spPr>
          <a:xfrm>
            <a:off x="5126313" y="4247830"/>
            <a:ext cx="1297497" cy="535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object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3D1680-7B86-48B5-88A6-EE34610F28DC}"/>
              </a:ext>
            </a:extLst>
          </p:cNvPr>
          <p:cNvSpPr/>
          <p:nvPr/>
        </p:nvSpPr>
        <p:spPr>
          <a:xfrm>
            <a:off x="5278713" y="4400230"/>
            <a:ext cx="1297497" cy="535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object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CE04EF-6A36-49E4-9D7F-9A8667E13D12}"/>
              </a:ext>
            </a:extLst>
          </p:cNvPr>
          <p:cNvSpPr/>
          <p:nvPr/>
        </p:nvSpPr>
        <p:spPr>
          <a:xfrm>
            <a:off x="5431113" y="4552630"/>
            <a:ext cx="1297497" cy="535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object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14F1C5-9FC5-44AC-B7C1-F260081316D5}"/>
              </a:ext>
            </a:extLst>
          </p:cNvPr>
          <p:cNvSpPr/>
          <p:nvPr/>
        </p:nvSpPr>
        <p:spPr>
          <a:xfrm>
            <a:off x="5583513" y="4705030"/>
            <a:ext cx="1297497" cy="535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object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A602CA-A63D-4D04-BDD4-2266E482A0C8}"/>
              </a:ext>
            </a:extLst>
          </p:cNvPr>
          <p:cNvSpPr/>
          <p:nvPr/>
        </p:nvSpPr>
        <p:spPr>
          <a:xfrm>
            <a:off x="2415006" y="4248334"/>
            <a:ext cx="1217795" cy="501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Object Voxel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60AA56-2E53-4465-B9CB-09928C88B28A}"/>
              </a:ext>
            </a:extLst>
          </p:cNvPr>
          <p:cNvSpPr/>
          <p:nvPr/>
        </p:nvSpPr>
        <p:spPr>
          <a:xfrm>
            <a:off x="2567406" y="4400734"/>
            <a:ext cx="1217795" cy="501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Object Voxel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694A8A-8A48-4F14-B952-8BF9502C76B2}"/>
              </a:ext>
            </a:extLst>
          </p:cNvPr>
          <p:cNvSpPr/>
          <p:nvPr/>
        </p:nvSpPr>
        <p:spPr>
          <a:xfrm>
            <a:off x="2719806" y="4553134"/>
            <a:ext cx="1217795" cy="501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Object Voxel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CAA5E2-F80B-4EF6-9B2A-59A6AF098751}"/>
              </a:ext>
            </a:extLst>
          </p:cNvPr>
          <p:cNvSpPr/>
          <p:nvPr/>
        </p:nvSpPr>
        <p:spPr>
          <a:xfrm>
            <a:off x="2872206" y="4705534"/>
            <a:ext cx="1217795" cy="501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Object Voxel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4459C35-74FC-4AFD-B396-16C66BA9B2B4}"/>
              </a:ext>
            </a:extLst>
          </p:cNvPr>
          <p:cNvSpPr/>
          <p:nvPr/>
        </p:nvSpPr>
        <p:spPr>
          <a:xfrm>
            <a:off x="4702684" y="1796367"/>
            <a:ext cx="2381090" cy="368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055E6A-339E-4880-9169-5B4FBB4FB045}"/>
              </a:ext>
            </a:extLst>
          </p:cNvPr>
          <p:cNvSpPr/>
          <p:nvPr/>
        </p:nvSpPr>
        <p:spPr>
          <a:xfrm>
            <a:off x="7428428" y="3229940"/>
            <a:ext cx="916541" cy="420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BCAF3D-5D2A-4F31-B802-8ADF9E817B82}"/>
              </a:ext>
            </a:extLst>
          </p:cNvPr>
          <p:cNvSpPr/>
          <p:nvPr/>
        </p:nvSpPr>
        <p:spPr>
          <a:xfrm>
            <a:off x="7580828" y="3382340"/>
            <a:ext cx="916541" cy="420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386580-6940-4B79-8037-65A698336D5C}"/>
              </a:ext>
            </a:extLst>
          </p:cNvPr>
          <p:cNvSpPr/>
          <p:nvPr/>
        </p:nvSpPr>
        <p:spPr>
          <a:xfrm>
            <a:off x="7733228" y="3534740"/>
            <a:ext cx="916541" cy="420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D89D1F-B749-40D3-8A0B-824627DD80A8}"/>
              </a:ext>
            </a:extLst>
          </p:cNvPr>
          <p:cNvSpPr/>
          <p:nvPr/>
        </p:nvSpPr>
        <p:spPr>
          <a:xfrm>
            <a:off x="7885628" y="3687140"/>
            <a:ext cx="916541" cy="420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6DA973-A0B6-4C71-81AB-5C32DCF1FE05}"/>
              </a:ext>
            </a:extLst>
          </p:cNvPr>
          <p:cNvSpPr/>
          <p:nvPr/>
        </p:nvSpPr>
        <p:spPr>
          <a:xfrm>
            <a:off x="8038028" y="3839540"/>
            <a:ext cx="916541" cy="420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7E0F14-E20A-4531-BBFE-DAE04BB1BEAA}"/>
              </a:ext>
            </a:extLst>
          </p:cNvPr>
          <p:cNvCxnSpPr/>
          <p:nvPr/>
        </p:nvCxnSpPr>
        <p:spPr>
          <a:xfrm flipV="1">
            <a:off x="4065741" y="2548259"/>
            <a:ext cx="458275" cy="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83FDA2-8D69-4BD5-A95F-4A11849880ED}"/>
              </a:ext>
            </a:extLst>
          </p:cNvPr>
          <p:cNvCxnSpPr>
            <a:cxnSpLocks/>
          </p:cNvCxnSpPr>
          <p:nvPr/>
        </p:nvCxnSpPr>
        <p:spPr>
          <a:xfrm flipV="1">
            <a:off x="2191537" y="2576403"/>
            <a:ext cx="305875" cy="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F5B850-0658-4CA0-804B-4C6988714043}"/>
              </a:ext>
            </a:extLst>
          </p:cNvPr>
          <p:cNvCxnSpPr/>
          <p:nvPr/>
        </p:nvCxnSpPr>
        <p:spPr>
          <a:xfrm flipV="1">
            <a:off x="4092009" y="4491543"/>
            <a:ext cx="458275" cy="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2C793A-FDB3-4A68-90C0-76EA7D919440}"/>
              </a:ext>
            </a:extLst>
          </p:cNvPr>
          <p:cNvCxnSpPr>
            <a:cxnSpLocks/>
          </p:cNvCxnSpPr>
          <p:nvPr/>
        </p:nvCxnSpPr>
        <p:spPr>
          <a:xfrm flipV="1">
            <a:off x="7236174" y="3831940"/>
            <a:ext cx="271375" cy="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85228C-E31C-42F8-8FDE-D95E4C728FE8}"/>
              </a:ext>
            </a:extLst>
          </p:cNvPr>
          <p:cNvSpPr txBox="1"/>
          <p:nvPr/>
        </p:nvSpPr>
        <p:spPr>
          <a:xfrm>
            <a:off x="4867338" y="1167134"/>
            <a:ext cx="227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ICP and choose shape </a:t>
            </a:r>
          </a:p>
          <a:p>
            <a:r>
              <a:rPr lang="en-US" dirty="0"/>
              <a:t>with minimum RMSE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9884B0-4212-43B8-8CE2-2F2E7AD8958D}"/>
              </a:ext>
            </a:extLst>
          </p:cNvPr>
          <p:cNvSpPr txBox="1"/>
          <p:nvPr/>
        </p:nvSpPr>
        <p:spPr>
          <a:xfrm>
            <a:off x="1890169" y="5207152"/>
            <a:ext cx="272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be done only once</a:t>
            </a:r>
          </a:p>
        </p:txBody>
      </p:sp>
    </p:spTree>
    <p:extLst>
      <p:ext uri="{BB962C8B-B14F-4D97-AF65-F5344CB8AC3E}">
        <p14:creationId xmlns:p14="http://schemas.microsoft.com/office/powerpoint/2010/main" val="3459114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5074-B4C2-40F4-9364-399C42B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7312-AE8D-484C-8350-03642F7B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0309-5F4D-4AA1-BAEE-A2045360B362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0ABFB8-7118-4699-9B03-6D5793E4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2010"/>
            <a:ext cx="7886700" cy="465906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900" b="1" dirty="0"/>
              <a:t>1. Foreground segmentation using k means</a:t>
            </a:r>
          </a:p>
          <a:p>
            <a:pPr marL="514350" indent="-514350">
              <a:buAutoNum type="arabicPeriod"/>
            </a:pPr>
            <a:endParaRPr lang="en-US" sz="5900" b="1" dirty="0"/>
          </a:p>
          <a:p>
            <a:pPr marL="0" indent="0">
              <a:buNone/>
            </a:pPr>
            <a:r>
              <a:rPr lang="en-US" sz="5900" b="1" dirty="0"/>
              <a:t>2. Multiple binary erosions</a:t>
            </a:r>
          </a:p>
          <a:p>
            <a:pPr marL="0" indent="0">
              <a:buNone/>
            </a:pPr>
            <a:endParaRPr lang="en-US" sz="5900" b="1" dirty="0"/>
          </a:p>
          <a:p>
            <a:pPr marL="0" indent="0">
              <a:buNone/>
            </a:pPr>
            <a:r>
              <a:rPr lang="en-US" sz="5900" b="1" dirty="0"/>
              <a:t>3. Edge detection using Canny Edge filter</a:t>
            </a:r>
          </a:p>
          <a:p>
            <a:pPr marL="0" indent="0">
              <a:buNone/>
            </a:pPr>
            <a:endParaRPr lang="en-US" sz="5900" b="1" dirty="0"/>
          </a:p>
          <a:p>
            <a:pPr marL="0" indent="0">
              <a:buNone/>
            </a:pPr>
            <a:r>
              <a:rPr lang="en-US" sz="5900" b="1" dirty="0"/>
              <a:t>4. Extracting and Labeling the connected components</a:t>
            </a:r>
          </a:p>
          <a:p>
            <a:pPr marL="0" indent="0">
              <a:buNone/>
            </a:pPr>
            <a:endParaRPr lang="en-US" sz="5900" b="1" dirty="0"/>
          </a:p>
          <a:p>
            <a:pPr marL="0" indent="0">
              <a:buNone/>
            </a:pPr>
            <a:r>
              <a:rPr lang="en-US" sz="5900" b="1" dirty="0"/>
              <a:t>5. Convert the binary voxel into point clouds</a:t>
            </a:r>
          </a:p>
          <a:p>
            <a:pPr marL="0" indent="0">
              <a:buNone/>
            </a:pPr>
            <a:endParaRPr lang="en-US" sz="5900" b="1" dirty="0"/>
          </a:p>
          <a:p>
            <a:pPr marL="0" indent="0">
              <a:buNone/>
            </a:pPr>
            <a:r>
              <a:rPr lang="en-US" sz="5900" b="1" dirty="0"/>
              <a:t>6. ICP and RMSE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D57049-369C-4094-A9A6-75FF580E7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2"/>
            <a:ext cx="9129291" cy="684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6241"/>
            <a:ext cx="7886700" cy="360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Labeling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57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5074-B4C2-40F4-9364-399C42B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7312-AE8D-484C-8350-03642F7B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0309-5F4D-4AA1-BAEE-A2045360B362}" type="datetime1">
              <a:rPr kumimoji="1" lang="en-US" altLang="ja-JP" smtClean="0"/>
              <a:t>9/26/2020</a:t>
            </a:fld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F2FB1-F22F-4427-AF9D-5F0ABB827D86}"/>
              </a:ext>
            </a:extLst>
          </p:cNvPr>
          <p:cNvSpPr/>
          <p:nvPr/>
        </p:nvSpPr>
        <p:spPr>
          <a:xfrm>
            <a:off x="5544203" y="2366084"/>
            <a:ext cx="1350058" cy="556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Foreground segmentation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849D4D-717B-4B46-8EE3-27BF6AC66C67}"/>
              </a:ext>
            </a:extLst>
          </p:cNvPr>
          <p:cNvSpPr/>
          <p:nvPr/>
        </p:nvSpPr>
        <p:spPr>
          <a:xfrm>
            <a:off x="2057399" y="2922513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Canny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42C77-BE17-49F8-9F8A-16E8D2A63894}"/>
              </a:ext>
            </a:extLst>
          </p:cNvPr>
          <p:cNvSpPr/>
          <p:nvPr/>
        </p:nvSpPr>
        <p:spPr>
          <a:xfrm>
            <a:off x="3641502" y="4329677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54ABD-9C4D-4F51-AADA-703C71D3D86F}"/>
              </a:ext>
            </a:extLst>
          </p:cNvPr>
          <p:cNvSpPr/>
          <p:nvPr/>
        </p:nvSpPr>
        <p:spPr>
          <a:xfrm>
            <a:off x="3641502" y="1580873"/>
            <a:ext cx="1000056" cy="44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Voxel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F0CA7-1928-4FA7-BD20-74F760F7C5CC}"/>
              </a:ext>
            </a:extLst>
          </p:cNvPr>
          <p:cNvSpPr/>
          <p:nvPr/>
        </p:nvSpPr>
        <p:spPr>
          <a:xfrm>
            <a:off x="5544203" y="3429000"/>
            <a:ext cx="1350057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Binary Erosion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867A7D-3B19-420A-87AC-E6CFF73A8FE1}"/>
              </a:ext>
            </a:extLst>
          </p:cNvPr>
          <p:cNvSpPr/>
          <p:nvPr/>
        </p:nvSpPr>
        <p:spPr>
          <a:xfrm>
            <a:off x="3641502" y="5314684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4D40E3-1581-4E18-A1C5-284A881C0962}"/>
              </a:ext>
            </a:extLst>
          </p:cNvPr>
          <p:cNvCxnSpPr>
            <a:cxnSpLocks/>
          </p:cNvCxnSpPr>
          <p:nvPr/>
        </p:nvCxnSpPr>
        <p:spPr>
          <a:xfrm flipH="1">
            <a:off x="3026004" y="2243332"/>
            <a:ext cx="573794" cy="55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06A45-3F46-4609-9A0F-2844369DA2C0}"/>
              </a:ext>
            </a:extLst>
          </p:cNvPr>
          <p:cNvCxnSpPr>
            <a:cxnSpLocks/>
          </p:cNvCxnSpPr>
          <p:nvPr/>
        </p:nvCxnSpPr>
        <p:spPr>
          <a:xfrm>
            <a:off x="4752410" y="2184584"/>
            <a:ext cx="602015" cy="45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CFFEAE-4008-48CF-8E1C-298AEFAD6B41}"/>
              </a:ext>
            </a:extLst>
          </p:cNvPr>
          <p:cNvCxnSpPr>
            <a:cxnSpLocks/>
          </p:cNvCxnSpPr>
          <p:nvPr/>
        </p:nvCxnSpPr>
        <p:spPr>
          <a:xfrm>
            <a:off x="6239386" y="2972867"/>
            <a:ext cx="0" cy="373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B27103-CE2B-4481-B519-58AD719848CF}"/>
              </a:ext>
            </a:extLst>
          </p:cNvPr>
          <p:cNvCxnSpPr>
            <a:cxnSpLocks/>
          </p:cNvCxnSpPr>
          <p:nvPr/>
        </p:nvCxnSpPr>
        <p:spPr>
          <a:xfrm flipH="1">
            <a:off x="5053418" y="4142958"/>
            <a:ext cx="376421" cy="23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BA3EE7-2F2D-40CA-9333-15406D5A15E2}"/>
              </a:ext>
            </a:extLst>
          </p:cNvPr>
          <p:cNvCxnSpPr>
            <a:cxnSpLocks/>
          </p:cNvCxnSpPr>
          <p:nvPr/>
        </p:nvCxnSpPr>
        <p:spPr>
          <a:xfrm>
            <a:off x="3059239" y="3668705"/>
            <a:ext cx="473802" cy="592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41FD8-EC78-466C-B65D-14633EDE9C62}"/>
              </a:ext>
            </a:extLst>
          </p:cNvPr>
          <p:cNvCxnSpPr>
            <a:cxnSpLocks/>
          </p:cNvCxnSpPr>
          <p:nvPr/>
        </p:nvCxnSpPr>
        <p:spPr>
          <a:xfrm>
            <a:off x="4260872" y="4872422"/>
            <a:ext cx="0" cy="378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90F97-5BAA-4181-BCBE-816040144ADD}"/>
              </a:ext>
            </a:extLst>
          </p:cNvPr>
          <p:cNvCxnSpPr>
            <a:cxnSpLocks/>
          </p:cNvCxnSpPr>
          <p:nvPr/>
        </p:nvCxnSpPr>
        <p:spPr>
          <a:xfrm flipH="1">
            <a:off x="5053418" y="5583466"/>
            <a:ext cx="4452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8AF8A8-29E3-49AA-8C11-EEA4882142E6}"/>
              </a:ext>
            </a:extLst>
          </p:cNvPr>
          <p:cNvSpPr txBox="1"/>
          <p:nvPr/>
        </p:nvSpPr>
        <p:spPr>
          <a:xfrm>
            <a:off x="5759777" y="5337094"/>
            <a:ext cx="294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Point Clouds per parts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B14167-75ED-40A6-A303-51B51821AD2F}"/>
              </a:ext>
            </a:extLst>
          </p:cNvPr>
          <p:cNvCxnSpPr/>
          <p:nvPr/>
        </p:nvCxnSpPr>
        <p:spPr>
          <a:xfrm>
            <a:off x="4260872" y="5938887"/>
            <a:ext cx="0" cy="329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F0F9E7-1E16-47D9-854F-3642C1812F22}"/>
              </a:ext>
            </a:extLst>
          </p:cNvPr>
          <p:cNvCxnSpPr>
            <a:cxnSpLocks/>
          </p:cNvCxnSpPr>
          <p:nvPr/>
        </p:nvCxnSpPr>
        <p:spPr>
          <a:xfrm>
            <a:off x="4255907" y="6268825"/>
            <a:ext cx="4857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676E9B-ABD8-4DCD-8D97-3430751B3FBD}"/>
              </a:ext>
            </a:extLst>
          </p:cNvPr>
          <p:cNvSpPr txBox="1"/>
          <p:nvPr/>
        </p:nvSpPr>
        <p:spPr>
          <a:xfrm>
            <a:off x="4815217" y="5991270"/>
            <a:ext cx="307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Evaluation using RMSE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830716-FBAE-40E4-B316-D863AB542D80}"/>
              </a:ext>
            </a:extLst>
          </p:cNvPr>
          <p:cNvSpPr txBox="1"/>
          <p:nvPr/>
        </p:nvSpPr>
        <p:spPr>
          <a:xfrm>
            <a:off x="5354425" y="1859597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dirty="0" err="1"/>
              <a:t>Kmeans</a:t>
            </a:r>
            <a:r>
              <a:rPr lang="en-US" sz="2400" dirty="0"/>
              <a:t>, k =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047DC3-3935-4972-99D3-76610BA0920B}"/>
              </a:ext>
            </a:extLst>
          </p:cNvPr>
          <p:cNvSpPr txBox="1"/>
          <p:nvPr/>
        </p:nvSpPr>
        <p:spPr>
          <a:xfrm>
            <a:off x="6424388" y="2939090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F44884-F6BC-4F69-84D6-47666EBC826F}"/>
              </a:ext>
            </a:extLst>
          </p:cNvPr>
          <p:cNvSpPr txBox="1"/>
          <p:nvPr/>
        </p:nvSpPr>
        <p:spPr>
          <a:xfrm>
            <a:off x="5354425" y="4188474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66255A-D8E0-4D64-9924-F33E3ADB4D94}"/>
              </a:ext>
            </a:extLst>
          </p:cNvPr>
          <p:cNvSpPr txBox="1"/>
          <p:nvPr/>
        </p:nvSpPr>
        <p:spPr>
          <a:xfrm>
            <a:off x="1257830" y="3535365"/>
            <a:ext cx="160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Edges with </a:t>
            </a:r>
          </a:p>
          <a:p>
            <a:r>
              <a:rPr lang="en-US" sz="2400" dirty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324147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42" grpId="0"/>
      <p:bldP spid="56" grpId="0"/>
      <p:bldP spid="57" grpId="0"/>
      <p:bldP spid="58" grpId="0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6241"/>
            <a:ext cx="7886700" cy="360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Foreground Segmentation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3BC3B-5552-4716-8674-1D137831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31609"/>
            <a:ext cx="4140954" cy="3912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52C745-0EBC-4D39-A090-93230DF77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14" y="2231609"/>
            <a:ext cx="4074785" cy="391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8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5074-B4C2-40F4-9364-399C42B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7312-AE8D-484C-8350-03642F7B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0309-5F4D-4AA1-BAEE-A2045360B362}" type="datetime1">
              <a:rPr kumimoji="1" lang="en-US" altLang="ja-JP" smtClean="0"/>
              <a:t>9/26/2020</a:t>
            </a:fld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F2FB1-F22F-4427-AF9D-5F0ABB827D86}"/>
              </a:ext>
            </a:extLst>
          </p:cNvPr>
          <p:cNvSpPr/>
          <p:nvPr/>
        </p:nvSpPr>
        <p:spPr>
          <a:xfrm>
            <a:off x="5544203" y="2366084"/>
            <a:ext cx="1350058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Foreground segmentation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849D4D-717B-4B46-8EE3-27BF6AC66C67}"/>
              </a:ext>
            </a:extLst>
          </p:cNvPr>
          <p:cNvSpPr/>
          <p:nvPr/>
        </p:nvSpPr>
        <p:spPr>
          <a:xfrm>
            <a:off x="2057399" y="2922513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Canny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42C77-BE17-49F8-9F8A-16E8D2A63894}"/>
              </a:ext>
            </a:extLst>
          </p:cNvPr>
          <p:cNvSpPr/>
          <p:nvPr/>
        </p:nvSpPr>
        <p:spPr>
          <a:xfrm>
            <a:off x="3641502" y="4329677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54ABD-9C4D-4F51-AADA-703C71D3D86F}"/>
              </a:ext>
            </a:extLst>
          </p:cNvPr>
          <p:cNvSpPr/>
          <p:nvPr/>
        </p:nvSpPr>
        <p:spPr>
          <a:xfrm>
            <a:off x="3641502" y="1580873"/>
            <a:ext cx="1000056" cy="44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Voxel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F0CA7-1928-4FA7-BD20-74F760F7C5CC}"/>
              </a:ext>
            </a:extLst>
          </p:cNvPr>
          <p:cNvSpPr/>
          <p:nvPr/>
        </p:nvSpPr>
        <p:spPr>
          <a:xfrm>
            <a:off x="5544203" y="3429000"/>
            <a:ext cx="1350057" cy="556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Binary Erosion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867A7D-3B19-420A-87AC-E6CFF73A8FE1}"/>
              </a:ext>
            </a:extLst>
          </p:cNvPr>
          <p:cNvSpPr/>
          <p:nvPr/>
        </p:nvSpPr>
        <p:spPr>
          <a:xfrm>
            <a:off x="3641502" y="5314684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4D40E3-1581-4E18-A1C5-284A881C0962}"/>
              </a:ext>
            </a:extLst>
          </p:cNvPr>
          <p:cNvCxnSpPr>
            <a:cxnSpLocks/>
          </p:cNvCxnSpPr>
          <p:nvPr/>
        </p:nvCxnSpPr>
        <p:spPr>
          <a:xfrm flipH="1">
            <a:off x="3026004" y="2243332"/>
            <a:ext cx="573794" cy="55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06A45-3F46-4609-9A0F-2844369DA2C0}"/>
              </a:ext>
            </a:extLst>
          </p:cNvPr>
          <p:cNvCxnSpPr>
            <a:cxnSpLocks/>
          </p:cNvCxnSpPr>
          <p:nvPr/>
        </p:nvCxnSpPr>
        <p:spPr>
          <a:xfrm>
            <a:off x="4752410" y="2184584"/>
            <a:ext cx="602015" cy="45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CFFEAE-4008-48CF-8E1C-298AEFAD6B41}"/>
              </a:ext>
            </a:extLst>
          </p:cNvPr>
          <p:cNvCxnSpPr>
            <a:cxnSpLocks/>
          </p:cNvCxnSpPr>
          <p:nvPr/>
        </p:nvCxnSpPr>
        <p:spPr>
          <a:xfrm>
            <a:off x="6239386" y="2972867"/>
            <a:ext cx="0" cy="373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B27103-CE2B-4481-B519-58AD719848CF}"/>
              </a:ext>
            </a:extLst>
          </p:cNvPr>
          <p:cNvCxnSpPr>
            <a:cxnSpLocks/>
          </p:cNvCxnSpPr>
          <p:nvPr/>
        </p:nvCxnSpPr>
        <p:spPr>
          <a:xfrm flipH="1">
            <a:off x="5053418" y="4142958"/>
            <a:ext cx="376421" cy="23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BA3EE7-2F2D-40CA-9333-15406D5A15E2}"/>
              </a:ext>
            </a:extLst>
          </p:cNvPr>
          <p:cNvCxnSpPr>
            <a:cxnSpLocks/>
          </p:cNvCxnSpPr>
          <p:nvPr/>
        </p:nvCxnSpPr>
        <p:spPr>
          <a:xfrm>
            <a:off x="3059239" y="3668705"/>
            <a:ext cx="473802" cy="592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41FD8-EC78-466C-B65D-14633EDE9C62}"/>
              </a:ext>
            </a:extLst>
          </p:cNvPr>
          <p:cNvCxnSpPr>
            <a:cxnSpLocks/>
          </p:cNvCxnSpPr>
          <p:nvPr/>
        </p:nvCxnSpPr>
        <p:spPr>
          <a:xfrm>
            <a:off x="4260872" y="4872422"/>
            <a:ext cx="0" cy="378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90F97-5BAA-4181-BCBE-816040144ADD}"/>
              </a:ext>
            </a:extLst>
          </p:cNvPr>
          <p:cNvCxnSpPr>
            <a:cxnSpLocks/>
          </p:cNvCxnSpPr>
          <p:nvPr/>
        </p:nvCxnSpPr>
        <p:spPr>
          <a:xfrm flipH="1">
            <a:off x="5053418" y="5583466"/>
            <a:ext cx="4452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8AF8A8-29E3-49AA-8C11-EEA4882142E6}"/>
              </a:ext>
            </a:extLst>
          </p:cNvPr>
          <p:cNvSpPr txBox="1"/>
          <p:nvPr/>
        </p:nvSpPr>
        <p:spPr>
          <a:xfrm>
            <a:off x="5759777" y="5337094"/>
            <a:ext cx="294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Point Clouds per parts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B14167-75ED-40A6-A303-51B51821AD2F}"/>
              </a:ext>
            </a:extLst>
          </p:cNvPr>
          <p:cNvCxnSpPr/>
          <p:nvPr/>
        </p:nvCxnSpPr>
        <p:spPr>
          <a:xfrm>
            <a:off x="4260872" y="5938887"/>
            <a:ext cx="0" cy="329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F0F9E7-1E16-47D9-854F-3642C1812F22}"/>
              </a:ext>
            </a:extLst>
          </p:cNvPr>
          <p:cNvCxnSpPr>
            <a:cxnSpLocks/>
          </p:cNvCxnSpPr>
          <p:nvPr/>
        </p:nvCxnSpPr>
        <p:spPr>
          <a:xfrm>
            <a:off x="4255907" y="6268825"/>
            <a:ext cx="4857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676E9B-ABD8-4DCD-8D97-3430751B3FBD}"/>
              </a:ext>
            </a:extLst>
          </p:cNvPr>
          <p:cNvSpPr txBox="1"/>
          <p:nvPr/>
        </p:nvSpPr>
        <p:spPr>
          <a:xfrm>
            <a:off x="4815217" y="5991270"/>
            <a:ext cx="307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Evaluation using RMSE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830716-FBAE-40E4-B316-D863AB542D80}"/>
              </a:ext>
            </a:extLst>
          </p:cNvPr>
          <p:cNvSpPr txBox="1"/>
          <p:nvPr/>
        </p:nvSpPr>
        <p:spPr>
          <a:xfrm>
            <a:off x="5354425" y="1859597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dirty="0" err="1"/>
              <a:t>Kmeans</a:t>
            </a:r>
            <a:r>
              <a:rPr lang="en-US" sz="2400" dirty="0"/>
              <a:t>, k =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047DC3-3935-4972-99D3-76610BA0920B}"/>
              </a:ext>
            </a:extLst>
          </p:cNvPr>
          <p:cNvSpPr txBox="1"/>
          <p:nvPr/>
        </p:nvSpPr>
        <p:spPr>
          <a:xfrm>
            <a:off x="6424388" y="2939090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F44884-F6BC-4F69-84D6-47666EBC826F}"/>
              </a:ext>
            </a:extLst>
          </p:cNvPr>
          <p:cNvSpPr txBox="1"/>
          <p:nvPr/>
        </p:nvSpPr>
        <p:spPr>
          <a:xfrm>
            <a:off x="5354425" y="4188474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66255A-D8E0-4D64-9924-F33E3ADB4D94}"/>
              </a:ext>
            </a:extLst>
          </p:cNvPr>
          <p:cNvSpPr txBox="1"/>
          <p:nvPr/>
        </p:nvSpPr>
        <p:spPr>
          <a:xfrm>
            <a:off x="1257830" y="3535365"/>
            <a:ext cx="160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Edges with </a:t>
            </a:r>
          </a:p>
          <a:p>
            <a:r>
              <a:rPr lang="en-US" sz="2400" dirty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231090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42" grpId="0"/>
      <p:bldP spid="56" grpId="0"/>
      <p:bldP spid="57" grpId="0"/>
      <p:bldP spid="58" grpId="0"/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6241"/>
            <a:ext cx="7886700" cy="360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Binary Erosion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34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5074-B4C2-40F4-9364-399C42B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7312-AE8D-484C-8350-03642F7B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0309-5F4D-4AA1-BAEE-A2045360B362}" type="datetime1">
              <a:rPr kumimoji="1" lang="en-US" altLang="ja-JP" smtClean="0"/>
              <a:t>9/26/2020</a:t>
            </a:fld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F2FB1-F22F-4427-AF9D-5F0ABB827D86}"/>
              </a:ext>
            </a:extLst>
          </p:cNvPr>
          <p:cNvSpPr/>
          <p:nvPr/>
        </p:nvSpPr>
        <p:spPr>
          <a:xfrm>
            <a:off x="5544203" y="2366084"/>
            <a:ext cx="1350058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Foreground segmentation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849D4D-717B-4B46-8EE3-27BF6AC66C67}"/>
              </a:ext>
            </a:extLst>
          </p:cNvPr>
          <p:cNvSpPr/>
          <p:nvPr/>
        </p:nvSpPr>
        <p:spPr>
          <a:xfrm>
            <a:off x="2057399" y="2922513"/>
            <a:ext cx="1238741" cy="5064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Canny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42C77-BE17-49F8-9F8A-16E8D2A63894}"/>
              </a:ext>
            </a:extLst>
          </p:cNvPr>
          <p:cNvSpPr/>
          <p:nvPr/>
        </p:nvSpPr>
        <p:spPr>
          <a:xfrm>
            <a:off x="3641502" y="4329677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54ABD-9C4D-4F51-AADA-703C71D3D86F}"/>
              </a:ext>
            </a:extLst>
          </p:cNvPr>
          <p:cNvSpPr/>
          <p:nvPr/>
        </p:nvSpPr>
        <p:spPr>
          <a:xfrm>
            <a:off x="3641502" y="1580873"/>
            <a:ext cx="1000056" cy="44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Voxel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F0CA7-1928-4FA7-BD20-74F760F7C5CC}"/>
              </a:ext>
            </a:extLst>
          </p:cNvPr>
          <p:cNvSpPr/>
          <p:nvPr/>
        </p:nvSpPr>
        <p:spPr>
          <a:xfrm>
            <a:off x="5544203" y="3429000"/>
            <a:ext cx="1350057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Binary Erosion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867A7D-3B19-420A-87AC-E6CFF73A8FE1}"/>
              </a:ext>
            </a:extLst>
          </p:cNvPr>
          <p:cNvSpPr/>
          <p:nvPr/>
        </p:nvSpPr>
        <p:spPr>
          <a:xfrm>
            <a:off x="3641502" y="5314684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4D40E3-1581-4E18-A1C5-284A881C0962}"/>
              </a:ext>
            </a:extLst>
          </p:cNvPr>
          <p:cNvCxnSpPr>
            <a:cxnSpLocks/>
          </p:cNvCxnSpPr>
          <p:nvPr/>
        </p:nvCxnSpPr>
        <p:spPr>
          <a:xfrm flipH="1">
            <a:off x="3026004" y="2243332"/>
            <a:ext cx="573794" cy="55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06A45-3F46-4609-9A0F-2844369DA2C0}"/>
              </a:ext>
            </a:extLst>
          </p:cNvPr>
          <p:cNvCxnSpPr>
            <a:cxnSpLocks/>
          </p:cNvCxnSpPr>
          <p:nvPr/>
        </p:nvCxnSpPr>
        <p:spPr>
          <a:xfrm>
            <a:off x="4752410" y="2184584"/>
            <a:ext cx="602015" cy="45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CFFEAE-4008-48CF-8E1C-298AEFAD6B41}"/>
              </a:ext>
            </a:extLst>
          </p:cNvPr>
          <p:cNvCxnSpPr>
            <a:cxnSpLocks/>
          </p:cNvCxnSpPr>
          <p:nvPr/>
        </p:nvCxnSpPr>
        <p:spPr>
          <a:xfrm>
            <a:off x="6239386" y="2972867"/>
            <a:ext cx="0" cy="373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B27103-CE2B-4481-B519-58AD719848CF}"/>
              </a:ext>
            </a:extLst>
          </p:cNvPr>
          <p:cNvCxnSpPr>
            <a:cxnSpLocks/>
          </p:cNvCxnSpPr>
          <p:nvPr/>
        </p:nvCxnSpPr>
        <p:spPr>
          <a:xfrm flipH="1">
            <a:off x="5053418" y="4142958"/>
            <a:ext cx="376421" cy="23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BA3EE7-2F2D-40CA-9333-15406D5A15E2}"/>
              </a:ext>
            </a:extLst>
          </p:cNvPr>
          <p:cNvCxnSpPr>
            <a:cxnSpLocks/>
          </p:cNvCxnSpPr>
          <p:nvPr/>
        </p:nvCxnSpPr>
        <p:spPr>
          <a:xfrm>
            <a:off x="3059239" y="3668705"/>
            <a:ext cx="473802" cy="592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41FD8-EC78-466C-B65D-14633EDE9C62}"/>
              </a:ext>
            </a:extLst>
          </p:cNvPr>
          <p:cNvCxnSpPr>
            <a:cxnSpLocks/>
          </p:cNvCxnSpPr>
          <p:nvPr/>
        </p:nvCxnSpPr>
        <p:spPr>
          <a:xfrm>
            <a:off x="4260872" y="4872422"/>
            <a:ext cx="0" cy="378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90F97-5BAA-4181-BCBE-816040144ADD}"/>
              </a:ext>
            </a:extLst>
          </p:cNvPr>
          <p:cNvCxnSpPr>
            <a:cxnSpLocks/>
          </p:cNvCxnSpPr>
          <p:nvPr/>
        </p:nvCxnSpPr>
        <p:spPr>
          <a:xfrm flipH="1">
            <a:off x="5053418" y="5583466"/>
            <a:ext cx="4452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8AF8A8-29E3-49AA-8C11-EEA4882142E6}"/>
              </a:ext>
            </a:extLst>
          </p:cNvPr>
          <p:cNvSpPr txBox="1"/>
          <p:nvPr/>
        </p:nvSpPr>
        <p:spPr>
          <a:xfrm>
            <a:off x="5759777" y="5337094"/>
            <a:ext cx="294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Point Clouds per parts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B14167-75ED-40A6-A303-51B51821AD2F}"/>
              </a:ext>
            </a:extLst>
          </p:cNvPr>
          <p:cNvCxnSpPr/>
          <p:nvPr/>
        </p:nvCxnSpPr>
        <p:spPr>
          <a:xfrm>
            <a:off x="4260872" y="5938887"/>
            <a:ext cx="0" cy="329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F0F9E7-1E16-47D9-854F-3642C1812F22}"/>
              </a:ext>
            </a:extLst>
          </p:cNvPr>
          <p:cNvCxnSpPr>
            <a:cxnSpLocks/>
          </p:cNvCxnSpPr>
          <p:nvPr/>
        </p:nvCxnSpPr>
        <p:spPr>
          <a:xfrm>
            <a:off x="4255907" y="6268825"/>
            <a:ext cx="4857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676E9B-ABD8-4DCD-8D97-3430751B3FBD}"/>
              </a:ext>
            </a:extLst>
          </p:cNvPr>
          <p:cNvSpPr txBox="1"/>
          <p:nvPr/>
        </p:nvSpPr>
        <p:spPr>
          <a:xfrm>
            <a:off x="4815217" y="5991270"/>
            <a:ext cx="307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Evaluation using RMSE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830716-FBAE-40E4-B316-D863AB542D80}"/>
              </a:ext>
            </a:extLst>
          </p:cNvPr>
          <p:cNvSpPr txBox="1"/>
          <p:nvPr/>
        </p:nvSpPr>
        <p:spPr>
          <a:xfrm>
            <a:off x="5354425" y="1859597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dirty="0" err="1"/>
              <a:t>Kmeans</a:t>
            </a:r>
            <a:r>
              <a:rPr lang="en-US" sz="2400" dirty="0"/>
              <a:t>, k =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047DC3-3935-4972-99D3-76610BA0920B}"/>
              </a:ext>
            </a:extLst>
          </p:cNvPr>
          <p:cNvSpPr txBox="1"/>
          <p:nvPr/>
        </p:nvSpPr>
        <p:spPr>
          <a:xfrm>
            <a:off x="6424388" y="2939090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F44884-F6BC-4F69-84D6-47666EBC826F}"/>
              </a:ext>
            </a:extLst>
          </p:cNvPr>
          <p:cNvSpPr txBox="1"/>
          <p:nvPr/>
        </p:nvSpPr>
        <p:spPr>
          <a:xfrm>
            <a:off x="5354425" y="4188474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66255A-D8E0-4D64-9924-F33E3ADB4D94}"/>
              </a:ext>
            </a:extLst>
          </p:cNvPr>
          <p:cNvSpPr txBox="1"/>
          <p:nvPr/>
        </p:nvSpPr>
        <p:spPr>
          <a:xfrm>
            <a:off x="1257830" y="3535365"/>
            <a:ext cx="160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Edges with </a:t>
            </a:r>
          </a:p>
          <a:p>
            <a:r>
              <a:rPr lang="en-US" sz="2400" dirty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134334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42" grpId="0"/>
      <p:bldP spid="56" grpId="0"/>
      <p:bldP spid="57" grpId="0"/>
      <p:bldP spid="58" grpId="0"/>
      <p:bldP spid="59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9B98-B734-432E-8301-8040F952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C2D07-0FD6-4795-94C5-23D718E44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Canny Edge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4ED0-AF6E-48F6-86A5-2DCE7308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2532-E3E7-49B5-B70A-94C67483E085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E3A5A-1D1B-4352-8E46-527528312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80" y="2507530"/>
            <a:ext cx="4299041" cy="3669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62B66D-9D8F-46D6-8D6D-E26F719AB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479" y="2507529"/>
            <a:ext cx="4199407" cy="3669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BFE8EF-6B78-431A-9801-AFFDD7A8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27" y="2507528"/>
            <a:ext cx="4299041" cy="36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3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9247</TotalTime>
  <Words>574</Words>
  <Application>Microsoft Office PowerPoint</Application>
  <PresentationFormat>On-screen Show (4:3)</PresentationFormat>
  <Paragraphs>209</Paragraphs>
  <Slides>23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游ゴシック</vt:lpstr>
      <vt:lpstr>Arial</vt:lpstr>
      <vt:lpstr>Calibri</vt:lpstr>
      <vt:lpstr>Calibri Light</vt:lpstr>
      <vt:lpstr>Office テーマ</vt:lpstr>
      <vt:lpstr>Summer Camp Team C &lt;Day 1&gt;  境界領域の法線付きラベリングによる 部品単位の尤度計算法  Per object Likelihood Estimation from Labeling using Surface normal</vt:lpstr>
      <vt:lpstr>Our Approach</vt:lpstr>
      <vt:lpstr>Our Focus</vt:lpstr>
      <vt:lpstr>Our Approach</vt:lpstr>
      <vt:lpstr>Results</vt:lpstr>
      <vt:lpstr>Our Approach</vt:lpstr>
      <vt:lpstr>Results</vt:lpstr>
      <vt:lpstr>Our Approach</vt:lpstr>
      <vt:lpstr>Results</vt:lpstr>
      <vt:lpstr>Our Approach</vt:lpstr>
      <vt:lpstr>Results</vt:lpstr>
      <vt:lpstr>Our Approach</vt:lpstr>
      <vt:lpstr>Results</vt:lpstr>
      <vt:lpstr>Results</vt:lpstr>
      <vt:lpstr>Conclusion</vt:lpstr>
      <vt:lpstr>How we spent</vt:lpstr>
      <vt:lpstr>How we spent</vt:lpstr>
      <vt:lpstr>How we spent</vt:lpstr>
      <vt:lpstr>How we spent</vt:lpstr>
      <vt:lpstr>How we spent</vt:lpstr>
      <vt:lpstr>How we spent</vt:lpstr>
      <vt:lpstr>Overview</vt:lpstr>
      <vt:lpstr>Our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武田 隆雅</dc:creator>
  <cp:lastModifiedBy>Pragyan</cp:lastModifiedBy>
  <cp:revision>167</cp:revision>
  <cp:lastPrinted>2019-02-14T06:33:23Z</cp:lastPrinted>
  <dcterms:created xsi:type="dcterms:W3CDTF">2019-02-10T06:51:03Z</dcterms:created>
  <dcterms:modified xsi:type="dcterms:W3CDTF">2020-09-25T22:04:59Z</dcterms:modified>
</cp:coreProperties>
</file>