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660400"/>
            <a:ext cx="8044543" cy="1752600"/>
          </a:xfrm>
        </p:spPr>
        <p:txBody>
          <a:bodyPr/>
          <a:lstStyle/>
          <a:p>
            <a:r>
              <a:rPr b="1" i="1" dirty="0">
                <a:solidFill>
                  <a:schemeClr val="tx2"/>
                </a:solidFill>
              </a:rPr>
              <a:t>Top Programming Languages of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819" y="4112987"/>
            <a:ext cx="6286501" cy="664028"/>
          </a:xfrm>
        </p:spPr>
        <p:txBody>
          <a:bodyPr/>
          <a:lstStyle/>
          <a:p>
            <a:r>
              <a:rPr dirty="0"/>
              <a:t>The Future of Coding</a:t>
            </a:r>
          </a:p>
        </p:txBody>
      </p:sp>
      <p:pic>
        <p:nvPicPr>
          <p:cNvPr id="1026" name="Picture 2" descr="Programming Languages Images - Free Download on Freepik">
            <a:extLst>
              <a:ext uri="{FF2B5EF4-FFF2-40B4-BE49-F238E27FC236}">
                <a16:creationId xmlns:a16="http://schemas.microsoft.com/office/drawing/2014/main" id="{F5E164D0-1AB9-555C-3FC5-2134C02E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6" y="4909457"/>
            <a:ext cx="2534331" cy="16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10 Biggest AI Trends Of 2025 Everyone Must Be Ready For Today">
            <a:extLst>
              <a:ext uri="{FF2B5EF4-FFF2-40B4-BE49-F238E27FC236}">
                <a16:creationId xmlns:a16="http://schemas.microsoft.com/office/drawing/2014/main" id="{08D93A08-B756-DEB0-342B-0D7C8CAC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64" y="1702705"/>
            <a:ext cx="3712009" cy="20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>
                <a:solidFill>
                  <a:schemeClr val="tx2">
                    <a:lumMod val="50000"/>
                  </a:schemeClr>
                </a:solidFill>
              </a:rPr>
              <a:t>Ready to Dive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chemeClr val="accent2">
                    <a:lumMod val="50000"/>
                  </a:schemeClr>
                </a:solidFill>
              </a:rPr>
              <a:t>Like, Share, and Subscribe for more tech insights!</a:t>
            </a:r>
          </a:p>
          <a:p>
            <a:r>
              <a:rPr sz="2800" dirty="0">
                <a:solidFill>
                  <a:schemeClr val="accent2">
                    <a:lumMod val="50000"/>
                  </a:schemeClr>
                </a:solidFill>
              </a:rPr>
              <a:t>Comment your favorite programming language below!</a:t>
            </a:r>
          </a:p>
        </p:txBody>
      </p:sp>
      <p:pic>
        <p:nvPicPr>
          <p:cNvPr id="10242" name="Picture 2" descr="Like Comment Share Vector Hd PNG Images ...">
            <a:extLst>
              <a:ext uri="{FF2B5EF4-FFF2-40B4-BE49-F238E27FC236}">
                <a16:creationId xmlns:a16="http://schemas.microsoft.com/office/drawing/2014/main" id="{C365BA4D-E139-1B39-E70F-29F8E1FF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5222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ike aplitud share subscribe ...">
            <a:extLst>
              <a:ext uri="{FF2B5EF4-FFF2-40B4-BE49-F238E27FC236}">
                <a16:creationId xmlns:a16="http://schemas.microsoft.com/office/drawing/2014/main" id="{E84B354C-2F24-93D1-7464-29B0E429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92" y="5257800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75AC3-51DA-93FA-B642-70E67F5AC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736" y="2618014"/>
            <a:ext cx="2639786" cy="2639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sz="4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Choose the Right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600200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The programming world is constantly evolving.</a:t>
            </a:r>
          </a:p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Choosing the right language can shape your career.</a:t>
            </a:r>
          </a:p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Let’s explore the top programming languages for 2025.</a:t>
            </a:r>
          </a:p>
        </p:txBody>
      </p:sp>
      <p:pic>
        <p:nvPicPr>
          <p:cNvPr id="2050" name="Picture 2" descr="Technology Royalty-Free Images, Stock ...">
            <a:extLst>
              <a:ext uri="{FF2B5EF4-FFF2-40B4-BE49-F238E27FC236}">
                <a16:creationId xmlns:a16="http://schemas.microsoft.com/office/drawing/2014/main" id="{388A5FD0-E2BE-70C8-9BF2-F02CF75E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09" y="3962400"/>
            <a:ext cx="4489677" cy="26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ch Domains | Find the perfect domain ...">
            <a:extLst>
              <a:ext uri="{FF2B5EF4-FFF2-40B4-BE49-F238E27FC236}">
                <a16:creationId xmlns:a16="http://schemas.microsoft.com/office/drawing/2014/main" id="{06403584-49AB-D2AC-F0C8-8287BB72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3" y="4789714"/>
            <a:ext cx="3304495" cy="17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202" y="163286"/>
            <a:ext cx="6422571" cy="1676400"/>
          </a:xfrm>
        </p:spPr>
        <p:txBody>
          <a:bodyPr/>
          <a:lstStyle/>
          <a:p>
            <a:r>
              <a:rPr b="1" i="1" u="sng" dirty="0">
                <a:solidFill>
                  <a:schemeClr val="tx2"/>
                </a:solidFill>
              </a:rPr>
              <a:t>Python: The All-Rounder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2472530"/>
            <a:ext cx="8229600" cy="4525963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Popular for AI, ML, web development, and data analysis.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Easy to learn with a vast community.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Trending frameworks: Django, Flask, TensorFlow.</a:t>
            </a:r>
          </a:p>
        </p:txBody>
      </p:sp>
      <p:pic>
        <p:nvPicPr>
          <p:cNvPr id="3074" name="Picture 2" descr="What Is Python &amp; Why Is It A Good Time ...">
            <a:extLst>
              <a:ext uri="{FF2B5EF4-FFF2-40B4-BE49-F238E27FC236}">
                <a16:creationId xmlns:a16="http://schemas.microsoft.com/office/drawing/2014/main" id="{F8D83850-E73B-445B-EDFA-BEB8C928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28" y="473551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Top 7 Compelling Reasons Why Python is So Popular With Developers">
            <a:extLst>
              <a:ext uri="{FF2B5EF4-FFF2-40B4-BE49-F238E27FC236}">
                <a16:creationId xmlns:a16="http://schemas.microsoft.com/office/drawing/2014/main" id="{5F83FE25-1AD3-BB48-2872-0E0E0E79A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571" y="6403941"/>
            <a:ext cx="477843" cy="5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Python is So Popular With Developers">
            <a:extLst>
              <a:ext uri="{FF2B5EF4-FFF2-40B4-BE49-F238E27FC236}">
                <a16:creationId xmlns:a16="http://schemas.microsoft.com/office/drawing/2014/main" id="{658FFB89-59A0-933C-CD32-D2F15C74B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8" y="3853543"/>
            <a:ext cx="5560900" cy="28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ython: find out the best courses ...">
            <a:extLst>
              <a:ext uri="{FF2B5EF4-FFF2-40B4-BE49-F238E27FC236}">
                <a16:creationId xmlns:a16="http://schemas.microsoft.com/office/drawing/2014/main" id="{572F00A4-1EA8-421B-6E09-10C54BFC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7" y="16328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0742"/>
            <a:ext cx="6847114" cy="947058"/>
          </a:xfrm>
        </p:spPr>
        <p:txBody>
          <a:bodyPr>
            <a:noAutofit/>
          </a:bodyPr>
          <a:lstStyle/>
          <a:p>
            <a:r>
              <a:rPr sz="3200" b="1" i="1" u="sng" dirty="0">
                <a:solidFill>
                  <a:schemeClr val="tx2"/>
                </a:solidFill>
              </a:rPr>
              <a:t>JavaScript: The Web Champion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accent2"/>
                </a:solidFill>
              </a:rPr>
              <a:t>Backbone of web development.</a:t>
            </a:r>
          </a:p>
          <a:p>
            <a:r>
              <a:rPr sz="2400" dirty="0">
                <a:solidFill>
                  <a:schemeClr val="accent2"/>
                </a:solidFill>
              </a:rPr>
              <a:t>Essential for frontend and backend (Node.js).</a:t>
            </a:r>
          </a:p>
          <a:p>
            <a:r>
              <a:rPr sz="2400" dirty="0">
                <a:solidFill>
                  <a:schemeClr val="accent2"/>
                </a:solidFill>
              </a:rPr>
              <a:t>Trending frameworks: React, Angular, Vue.js.</a:t>
            </a:r>
          </a:p>
        </p:txBody>
      </p:sp>
      <p:pic>
        <p:nvPicPr>
          <p:cNvPr id="4098" name="Picture 2" descr="full-stack programming language ...">
            <a:extLst>
              <a:ext uri="{FF2B5EF4-FFF2-40B4-BE49-F238E27FC236}">
                <a16:creationId xmlns:a16="http://schemas.microsoft.com/office/drawing/2014/main" id="{9D2E8BCB-6DF5-3714-EFDB-46683656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6" y="3722914"/>
            <a:ext cx="351948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JavaScript? Meaning, Definition ...">
            <a:extLst>
              <a:ext uri="{FF2B5EF4-FFF2-40B4-BE49-F238E27FC236}">
                <a16:creationId xmlns:a16="http://schemas.microsoft.com/office/drawing/2014/main" id="{170E5119-1AB7-5AA3-2506-7B8A3976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JavaScript? A Look at the Web's Most Popular Scripting Language">
            <a:extLst>
              <a:ext uri="{FF2B5EF4-FFF2-40B4-BE49-F238E27FC236}">
                <a16:creationId xmlns:a16="http://schemas.microsoft.com/office/drawing/2014/main" id="{58E7B493-FF12-A7BD-3F91-C3C855D2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43" y="3722915"/>
            <a:ext cx="529045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68086"/>
            <a:ext cx="5791200" cy="949552"/>
          </a:xfrm>
        </p:spPr>
        <p:txBody>
          <a:bodyPr>
            <a:noAutofit/>
          </a:bodyPr>
          <a:lstStyle/>
          <a:p>
            <a:r>
              <a:rPr sz="3600" b="1" i="1" u="sng" dirty="0">
                <a:solidFill>
                  <a:schemeClr val="tx2"/>
                </a:solidFill>
              </a:rPr>
              <a:t>Java: The Enterprise Favorite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Widely used in enterprise-level applications.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Strong presence in Android app development.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 Focus on scalability and security.</a:t>
            </a:r>
          </a:p>
        </p:txBody>
      </p:sp>
      <p:pic>
        <p:nvPicPr>
          <p:cNvPr id="5122" name="Picture 2" descr="Java Logo and symbol, meaning, history ...">
            <a:extLst>
              <a:ext uri="{FF2B5EF4-FFF2-40B4-BE49-F238E27FC236}">
                <a16:creationId xmlns:a16="http://schemas.microsoft.com/office/drawing/2014/main" id="{A44737D8-45A7-1743-BDA5-ECC91601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0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de using the Java tools you know and love - Azure | Microsoft Learn">
            <a:extLst>
              <a:ext uri="{FF2B5EF4-FFF2-40B4-BE49-F238E27FC236}">
                <a16:creationId xmlns:a16="http://schemas.microsoft.com/office/drawing/2014/main" id="{CBDC5473-5B1C-2EBE-6DFD-36C03AE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9232"/>
            <a:ext cx="5998029" cy="37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ava Programming Cheatsheet">
            <a:extLst>
              <a:ext uri="{FF2B5EF4-FFF2-40B4-BE49-F238E27FC236}">
                <a16:creationId xmlns:a16="http://schemas.microsoft.com/office/drawing/2014/main" id="{6BAD5215-9EAC-59F9-4FAD-278E9FA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64" y="2971800"/>
            <a:ext cx="3230336" cy="21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r Java Developers ...">
            <a:extLst>
              <a:ext uri="{FF2B5EF4-FFF2-40B4-BE49-F238E27FC236}">
                <a16:creationId xmlns:a16="http://schemas.microsoft.com/office/drawing/2014/main" id="{9E7673E8-24D8-0DC6-BA54-F053B06A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64" y="4873399"/>
            <a:ext cx="1984601" cy="19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216" y="642256"/>
            <a:ext cx="5760584" cy="775381"/>
          </a:xfrm>
        </p:spPr>
        <p:txBody>
          <a:bodyPr>
            <a:normAutofit fontScale="90000"/>
          </a:bodyPr>
          <a:lstStyle/>
          <a:p>
            <a:r>
              <a:rPr b="1" i="1" u="sng" dirty="0">
                <a:solidFill>
                  <a:schemeClr val="tx2"/>
                </a:solidFill>
              </a:rPr>
              <a:t>Go: The Performance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9971" cy="2307771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Known for its simplicity and high performance.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Ideal for cloud computing and server-side projects.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Backed by Google.</a:t>
            </a:r>
          </a:p>
        </p:txBody>
      </p:sp>
      <p:pic>
        <p:nvPicPr>
          <p:cNvPr id="6146" name="Picture 2" descr="Is Go Programming Language Worth Using ...">
            <a:extLst>
              <a:ext uri="{FF2B5EF4-FFF2-40B4-BE49-F238E27FC236}">
                <a16:creationId xmlns:a16="http://schemas.microsoft.com/office/drawing/2014/main" id="{5B599316-6514-C910-EC8D-706B8A5C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" y="120423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 Programming Language (AKA Golang ...">
            <a:extLst>
              <a:ext uri="{FF2B5EF4-FFF2-40B4-BE49-F238E27FC236}">
                <a16:creationId xmlns:a16="http://schemas.microsoft.com/office/drawing/2014/main" id="{0A635D5A-A89E-EE66-EAA3-3217D316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5" y="432004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earn Go in 12 Minutes - YouTube">
            <a:extLst>
              <a:ext uri="{FF2B5EF4-FFF2-40B4-BE49-F238E27FC236}">
                <a16:creationId xmlns:a16="http://schemas.microsoft.com/office/drawing/2014/main" id="{A6722B6D-765A-3A5B-5E34-47A76B781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27" y="2628900"/>
            <a:ext cx="4071938" cy="27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0" y="195943"/>
            <a:ext cx="6531429" cy="1221695"/>
          </a:xfrm>
        </p:spPr>
        <p:txBody>
          <a:bodyPr/>
          <a:lstStyle/>
          <a:p>
            <a:r>
              <a:rPr b="1" i="1" u="sng" dirty="0">
                <a:solidFill>
                  <a:schemeClr val="tx2"/>
                </a:solidFill>
              </a:rPr>
              <a:t>Rust: The Safe Bet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4467"/>
            <a:ext cx="8229600" cy="4525963"/>
          </a:xfrm>
        </p:spPr>
        <p:txBody>
          <a:bodyPr/>
          <a:lstStyle/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Focuses on safety and performance.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Excellent for systems programming.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Voted most loved language in developer surveys.</a:t>
            </a:r>
          </a:p>
        </p:txBody>
      </p:sp>
      <p:pic>
        <p:nvPicPr>
          <p:cNvPr id="7170" name="Picture 2" descr="Rust Language: Pros, Cons, and Learning ...">
            <a:extLst>
              <a:ext uri="{FF2B5EF4-FFF2-40B4-BE49-F238E27FC236}">
                <a16:creationId xmlns:a16="http://schemas.microsoft.com/office/drawing/2014/main" id="{C01FD3CE-8170-8645-C98F-5A9FDA84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ust 101 — Everything you need to know ...">
            <a:extLst>
              <a:ext uri="{FF2B5EF4-FFF2-40B4-BE49-F238E27FC236}">
                <a16:creationId xmlns:a16="http://schemas.microsoft.com/office/drawing/2014/main" id="{9C34BF4A-2654-F627-7EE3-DD7BC5D46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" y="4206535"/>
            <a:ext cx="3352801" cy="22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earn advanced Rust programming with a ...">
            <a:extLst>
              <a:ext uri="{FF2B5EF4-FFF2-40B4-BE49-F238E27FC236}">
                <a16:creationId xmlns:a16="http://schemas.microsoft.com/office/drawing/2014/main" id="{FF8693B7-0E79-209D-4575-3A0B5A9F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42" y="4206535"/>
            <a:ext cx="3668487" cy="21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0" y="555170"/>
            <a:ext cx="6191250" cy="862467"/>
          </a:xfrm>
        </p:spPr>
        <p:txBody>
          <a:bodyPr>
            <a:normAutofit fontScale="90000"/>
          </a:bodyPr>
          <a:lstStyle/>
          <a:p>
            <a:r>
              <a:rPr b="1" i="1" u="sng" dirty="0">
                <a:solidFill>
                  <a:schemeClr val="tx2"/>
                </a:solidFill>
              </a:rPr>
              <a:t>Kotlin: Android’s Companion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Preferred language for Android app development.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Modern, concise, and interoperable with Java.</a:t>
            </a:r>
          </a:p>
          <a:p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Backed by Google.</a:t>
            </a:r>
          </a:p>
        </p:txBody>
      </p:sp>
      <p:pic>
        <p:nvPicPr>
          <p:cNvPr id="8194" name="Picture 2" descr="What is Kotlin Programming Language ...">
            <a:extLst>
              <a:ext uri="{FF2B5EF4-FFF2-40B4-BE49-F238E27FC236}">
                <a16:creationId xmlns:a16="http://schemas.microsoft.com/office/drawing/2014/main" id="{1BCDB2B7-1A71-F2AA-16C5-5965C2EE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Kotlin? The Java alternative ...">
            <a:extLst>
              <a:ext uri="{FF2B5EF4-FFF2-40B4-BE49-F238E27FC236}">
                <a16:creationId xmlns:a16="http://schemas.microsoft.com/office/drawing/2014/main" id="{72EEA0EA-917C-47D5-EAD0-A9C4D6C8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0409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95"/>
            <a:ext cx="8229600" cy="1143000"/>
          </a:xfrm>
        </p:spPr>
        <p:txBody>
          <a:bodyPr/>
          <a:lstStyle/>
          <a:p>
            <a:r>
              <a:rPr b="1" i="1" u="sng" dirty="0">
                <a:solidFill>
                  <a:schemeClr val="tx2">
                    <a:lumMod val="50000"/>
                  </a:schemeClr>
                </a:solidFill>
              </a:rPr>
              <a:t>What’s Your Pick?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The right programming language depends on your goals.</a:t>
            </a:r>
          </a:p>
          <a:p>
            <a:pPr marL="0" indent="0">
              <a:buNone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• Stay updated with trends to remain relevant.</a:t>
            </a:r>
          </a:p>
          <a:p>
            <a:pPr marL="0" indent="0">
              <a:buNone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</a:rPr>
              <a:t>• Explore, learn, and grow as a developer.</a:t>
            </a:r>
          </a:p>
        </p:txBody>
      </p:sp>
      <p:pic>
        <p:nvPicPr>
          <p:cNvPr id="9218" name="Picture 2" descr="First Programming Language ...">
            <a:extLst>
              <a:ext uri="{FF2B5EF4-FFF2-40B4-BE49-F238E27FC236}">
                <a16:creationId xmlns:a16="http://schemas.microsoft.com/office/drawing/2014/main" id="{1B0893F4-0D73-73FB-D527-37C2DAB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1" y="4599668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to choose a programming language?">
            <a:extLst>
              <a:ext uri="{FF2B5EF4-FFF2-40B4-BE49-F238E27FC236}">
                <a16:creationId xmlns:a16="http://schemas.microsoft.com/office/drawing/2014/main" id="{0BDF977A-4428-8054-61DB-88C14702A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62" y="3429000"/>
            <a:ext cx="5053973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261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Top Programming Languages of 2025</vt:lpstr>
      <vt:lpstr>Why Choose the Right Programming Language?</vt:lpstr>
      <vt:lpstr>Python: The All-Rounder</vt:lpstr>
      <vt:lpstr>JavaScript: The Web Champion</vt:lpstr>
      <vt:lpstr>Java: The Enterprise Favorite</vt:lpstr>
      <vt:lpstr>Go: The Performance Pro</vt:lpstr>
      <vt:lpstr>Rust: The Safe Bet</vt:lpstr>
      <vt:lpstr>Kotlin: Android’s Companion</vt:lpstr>
      <vt:lpstr>What’s Your Pick?</vt:lpstr>
      <vt:lpstr>Ready to Dive In?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Pragya Singh</dc:creator>
  <cp:keywords/>
  <dc:description>generated using python-pptx</dc:description>
  <cp:lastModifiedBy>Pragya Singh</cp:lastModifiedBy>
  <cp:revision>5</cp:revision>
  <dcterms:created xsi:type="dcterms:W3CDTF">2013-01-27T09:14:16Z</dcterms:created>
  <dcterms:modified xsi:type="dcterms:W3CDTF">2024-12-26T15:52:58Z</dcterms:modified>
  <cp:category/>
</cp:coreProperties>
</file>